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33"/>
  </p:notesMasterIdLst>
  <p:sldIdLst>
    <p:sldId id="351" r:id="rId4"/>
    <p:sldId id="314" r:id="rId5"/>
    <p:sldId id="340" r:id="rId6"/>
    <p:sldId id="308" r:id="rId7"/>
    <p:sldId id="358" r:id="rId8"/>
    <p:sldId id="357" r:id="rId9"/>
    <p:sldId id="359" r:id="rId10"/>
    <p:sldId id="360" r:id="rId11"/>
    <p:sldId id="361" r:id="rId12"/>
    <p:sldId id="362" r:id="rId13"/>
    <p:sldId id="363" r:id="rId14"/>
    <p:sldId id="366" r:id="rId15"/>
    <p:sldId id="364" r:id="rId16"/>
    <p:sldId id="367" r:id="rId17"/>
    <p:sldId id="369" r:id="rId18"/>
    <p:sldId id="374" r:id="rId19"/>
    <p:sldId id="370" r:id="rId20"/>
    <p:sldId id="373" r:id="rId21"/>
    <p:sldId id="368" r:id="rId22"/>
    <p:sldId id="372" r:id="rId23"/>
    <p:sldId id="382" r:id="rId24"/>
    <p:sldId id="371" r:id="rId25"/>
    <p:sldId id="376" r:id="rId26"/>
    <p:sldId id="375" r:id="rId27"/>
    <p:sldId id="380" r:id="rId28"/>
    <p:sldId id="377" r:id="rId29"/>
    <p:sldId id="353" r:id="rId30"/>
    <p:sldId id="381" r:id="rId31"/>
    <p:sldId id="37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64" autoAdjust="0"/>
    <p:restoredTop sz="94660"/>
  </p:normalViewPr>
  <p:slideViewPr>
    <p:cSldViewPr snapToGrid="0" showGuides="1">
      <p:cViewPr varScale="1">
        <p:scale>
          <a:sx n="151" d="100"/>
          <a:sy n="151" d="100"/>
        </p:scale>
        <p:origin x="680" y="19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5281-49E7-94C0-048E4119C990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5281-49E7-94C0-048E4119C990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5281-49E7-94C0-048E4119C990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281-49E7-94C0-048E4119C990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B7C8-4C34-B31A-13271DCF580E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B7C8-4C34-B31A-13271DCF580E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B7C8-4C34-B31A-13271DCF580E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2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7C8-4C34-B31A-13271DCF580E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DD53-48A9-9FC3-A0E2D5A4AC8A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DD53-48A9-9FC3-A0E2D5A4AC8A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DD53-48A9-9FC3-A0E2D5A4AC8A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D53-48A9-9FC3-A0E2D5A4AC8A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4194-438B-8779-2584BE882472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4194-438B-8779-2584BE882472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4194-438B-8779-2584BE882472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194-438B-8779-2584BE882472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7030A0"/>
              </a:solidFill>
            </c:spPr>
            <c:extLst>
              <c:ext xmlns:c16="http://schemas.microsoft.com/office/drawing/2014/chart" uri="{C3380CC4-5D6E-409C-BE32-E72D297353CC}">
                <c16:uniqueId val="{00000001-86BF-264B-822D-76AD50B334FF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86BF-264B-822D-76AD50B334FF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86BF-264B-822D-76AD50B334FF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22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6BF-264B-822D-76AD50B334FF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3/19/22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4">
            <a:extLst>
              <a:ext uri="{FF2B5EF4-FFF2-40B4-BE49-F238E27FC236}">
                <a16:creationId xmlns:a16="http://schemas.microsoft.com/office/drawing/2014/main" id="{57C785B3-4CDD-47C9-885D-AB93DA70ABE1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CE9E7B4D-348B-4E1F-99B3-41DF1EE1255F}"/>
              </a:ext>
            </a:extLst>
          </p:cNvPr>
          <p:cNvSpPr/>
          <p:nvPr userDrawn="1"/>
        </p:nvSpPr>
        <p:spPr>
          <a:xfrm flipH="1" flipV="1">
            <a:off x="11280575" y="7851"/>
            <a:ext cx="911424" cy="6858000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41E53D8E-B3AC-4804-A5B9-B6DD372487C7}"/>
              </a:ext>
            </a:extLst>
          </p:cNvPr>
          <p:cNvSpPr/>
          <p:nvPr userDrawn="1"/>
        </p:nvSpPr>
        <p:spPr>
          <a:xfrm>
            <a:off x="-10152" y="0"/>
            <a:ext cx="1546199" cy="6858000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B1E1076E-1DE3-41C9-B4B8-70E798437C60}"/>
              </a:ext>
            </a:extLst>
          </p:cNvPr>
          <p:cNvGrpSpPr/>
          <p:nvPr userDrawn="1"/>
        </p:nvGrpSpPr>
        <p:grpSpPr>
          <a:xfrm>
            <a:off x="925069" y="1819851"/>
            <a:ext cx="5385035" cy="4235422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956C7C8-BB78-45B3-ADBE-AEB4A454F274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4DBC72D-1BB7-4910-AB89-FF08815C60E6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D6A344C-FB5E-42E5-A658-3B0799340A43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878AC8A-1FEA-4A2F-B2E6-A80E7F927FC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E270177-09BF-4C36-B07D-E04B0676F772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0FB4BFC-90EB-4218-B42B-C23204E79F20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229AB61-F657-4732-9711-9B0F1D15607B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7ECA0D5-69BA-4C03-B665-D6AC5490D28C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DAED4C4-F714-4D00-8A06-F47702F23BA9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111012" y="2064003"/>
            <a:ext cx="5023088" cy="28619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6C2918E-7294-4AB4-B4BB-F01B1CE42A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4580AF-3414-46B4-BBFA-C4FCC424BB58}"/>
              </a:ext>
            </a:extLst>
          </p:cNvPr>
          <p:cNvSpPr/>
          <p:nvPr userDrawn="1"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4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B6E3BFF2-CA30-4CB4-BD72-23018CB9987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549778"/>
            <a:ext cx="5139665" cy="6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CEDB44B-B298-47D4-9B34-97201A4B19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265" y="1017019"/>
            <a:ext cx="2398240" cy="3733886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  <a:gd name="connsiteX0" fmla="*/ 195942 w 1998431"/>
              <a:gd name="connsiteY0" fmla="*/ 28227 h 3117360"/>
              <a:gd name="connsiteX1" fmla="*/ 1998431 w 1998431"/>
              <a:gd name="connsiteY1" fmla="*/ 0 h 3117360"/>
              <a:gd name="connsiteX2" fmla="*/ 1831006 w 1998431"/>
              <a:gd name="connsiteY2" fmla="*/ 3117360 h 3117360"/>
              <a:gd name="connsiteX3" fmla="*/ 0 w 1998431"/>
              <a:gd name="connsiteY3" fmla="*/ 3081700 h 3117360"/>
              <a:gd name="connsiteX4" fmla="*/ 195942 w 1998431"/>
              <a:gd name="connsiteY4" fmla="*/ 28227 h 3117360"/>
              <a:gd name="connsiteX0" fmla="*/ 195942 w 2004855"/>
              <a:gd name="connsiteY0" fmla="*/ 60503 h 3149636"/>
              <a:gd name="connsiteX1" fmla="*/ 2004855 w 2004855"/>
              <a:gd name="connsiteY1" fmla="*/ 0 h 3149636"/>
              <a:gd name="connsiteX2" fmla="*/ 1831006 w 2004855"/>
              <a:gd name="connsiteY2" fmla="*/ 3149636 h 3149636"/>
              <a:gd name="connsiteX3" fmla="*/ 0 w 2004855"/>
              <a:gd name="connsiteY3" fmla="*/ 3113976 h 3149636"/>
              <a:gd name="connsiteX4" fmla="*/ 195942 w 2004855"/>
              <a:gd name="connsiteY4" fmla="*/ 60503 h 3149636"/>
              <a:gd name="connsiteX0" fmla="*/ 195942 w 2004855"/>
              <a:gd name="connsiteY0" fmla="*/ 47593 h 3136726"/>
              <a:gd name="connsiteX1" fmla="*/ 2004855 w 2004855"/>
              <a:gd name="connsiteY1" fmla="*/ 0 h 3136726"/>
              <a:gd name="connsiteX2" fmla="*/ 1831006 w 2004855"/>
              <a:gd name="connsiteY2" fmla="*/ 3136726 h 3136726"/>
              <a:gd name="connsiteX3" fmla="*/ 0 w 2004855"/>
              <a:gd name="connsiteY3" fmla="*/ 3101066 h 3136726"/>
              <a:gd name="connsiteX4" fmla="*/ 195942 w 2004855"/>
              <a:gd name="connsiteY4" fmla="*/ 47593 h 3136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855" h="3136726">
                <a:moveTo>
                  <a:pt x="195942" y="47593"/>
                </a:moveTo>
                <a:lnTo>
                  <a:pt x="2004855" y="0"/>
                </a:lnTo>
                <a:lnTo>
                  <a:pt x="1831006" y="3136726"/>
                </a:lnTo>
                <a:lnTo>
                  <a:pt x="0" y="3101066"/>
                </a:lnTo>
                <a:lnTo>
                  <a:pt x="195942" y="4759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7525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17AA797-1798-4C08-849E-9333A7763A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15439"/>
            <a:ext cx="12192000" cy="710877"/>
          </a:xfrm>
          <a:prstGeom prst="rect">
            <a:avLst/>
          </a:prstGeom>
        </p:spPr>
        <p:txBody>
          <a:bodyPr lIns="144000"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9BB34080-9877-4AF5-88DD-E869B8D494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3" y="1124744"/>
            <a:ext cx="7055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948416-229E-4F1F-9D54-8C98E04342E2}"/>
              </a:ext>
            </a:extLst>
          </p:cNvPr>
          <p:cNvSpPr/>
          <p:nvPr userDrawn="1"/>
        </p:nvSpPr>
        <p:spPr>
          <a:xfrm>
            <a:off x="7056106" y="1124744"/>
            <a:ext cx="2112235" cy="57985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7B358A-3674-4B1D-B9BD-E7F0E5CD10C2}"/>
              </a:ext>
            </a:extLst>
          </p:cNvPr>
          <p:cNvSpPr/>
          <p:nvPr userDrawn="1"/>
        </p:nvSpPr>
        <p:spPr>
          <a:xfrm>
            <a:off x="9168341" y="1124745"/>
            <a:ext cx="3023659" cy="163218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D44A8BB-EEB9-45D1-BB64-2875A26CE44A}"/>
              </a:ext>
            </a:extLst>
          </p:cNvPr>
          <p:cNvGrpSpPr/>
          <p:nvPr userDrawn="1"/>
        </p:nvGrpSpPr>
        <p:grpSpPr>
          <a:xfrm>
            <a:off x="1287022" y="1127084"/>
            <a:ext cx="9617956" cy="5644480"/>
            <a:chOff x="2687161" y="3731096"/>
            <a:chExt cx="5158677" cy="3027467"/>
          </a:xfrm>
          <a:solidFill>
            <a:schemeClr val="bg1">
              <a:alpha val="5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DB3861F-8715-46B6-A84E-EE57AF93D8CE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FE73E1F-F495-4074-BE49-CF79406CB60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EC49C45-73E4-4020-87A5-43596670C9A1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DCC7AC-818C-4750-B80E-77FEB2AD9A98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9208D0E-82AB-431E-B563-66B7857C8E40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18A9569-2A01-489D-A97A-127DFB37E54E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8D225B6-BA5E-49AF-8A0F-A10CED0CB844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45F471B-C553-49DD-B6BB-60A5EA2425B7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C237FB5-0578-4D94-89B2-DFA14D58D8A7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152FB34-E045-432C-B74B-00A4CA6A8DA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1207626-8A50-4297-B706-FB3B992278BB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EAC81DB-A1E4-4D36-9F3A-47CBB27AA2E1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96CC8F2-40B2-4E9C-9B15-05B07B853755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4B5066-1C8C-4DD3-89D1-CD064A4DEABF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B420584-DE68-470D-9F19-5924771E16E0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8FFCA09-5C47-4D32-A33A-C1A19513E9CE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188E24A-5282-4BBF-BCA4-7516D664E0FB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23468A2-3E5F-4066-8501-ED0084179807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BEDC64C-6EC1-4D42-A779-876C9E091F08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4374C7F-4991-4CB0-A601-36380C318AE9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1E06329-F699-4E47-9597-6B85CD553637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D631A56-1804-40F7-8203-B9AFE97A4BC7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34602E8-4CD0-46C4-8636-62A3ED6DEDF9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4F4B4FA-5B09-4867-89A3-28254972FFB6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242F29E-ECD2-43FA-AE54-604B5213D51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F3D4EDB-DA06-47DF-BE76-6219EA39A6D3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CEBB5E3-060C-474B-91FD-88699422A04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C49A8D-8256-45D2-BA1A-C5DDF5D3E271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E6F6073-18D9-483E-970D-B436FE0B0291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982D651-94C6-483B-BA91-5F2E8013B00D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9DEDE31-A4C4-414E-8A74-9983964929D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8700F52-122C-4034-8228-3C59A0DF0530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73F8F07-2DD7-46C9-BA0F-32E69B5044C6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67FD9B-F645-477A-8D11-0E89397A445D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D79C78-80DF-4333-B21F-223A9CB1B854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4A6BD9C-2D44-4A16-B41D-14DC536F6F65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9CD0953-F8C6-42CF-8048-0F0B2DEBB235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C5471A5-6F09-4059-867D-A32B8CD431B2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EDA6F10-99F4-40A2-8988-5068C6F7C509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3D4750C-CA5A-456D-BEA5-64EAF69052C1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0CE455D-B1F0-41C5-91A2-57765BA72BF3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A88359-3E04-4AA1-A2A8-0C953CD172A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923FB2B-5CC5-43AA-9162-DF012833F52A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E1EE10C-BDFB-4E23-982B-78BCA3597910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A182A86-8CA1-4331-BC0D-9E556AD3E62B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F3E16DE-951D-4E30-8DA3-1E4921A14E2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3DEE26B-6138-4B66-AA83-D5B5D7372C3C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4DB734-4994-43FF-9F21-9C421B9E8639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062042F-EB79-41D9-A16C-52A53439E0DA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3B69A72-3486-4BF0-AB16-8695ECFC1671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F242892-CB7F-4150-8B71-1FC8B7F1A3FD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E8DDC14-F8AC-4303-9B2C-A1121237F51E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6E71CE0-2534-4B07-B56F-BF1D32DD153F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26C689E-EEE5-40E5-8321-735B366FA1CF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F120F42-6153-41C6-A3CE-7F7FB945F143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5585D90-02E3-4EB6-B3F5-15A9ACAE84D0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0118796-D5D4-4E63-BEC4-BD1F99429014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30473F8-4732-4002-BBC7-F92434A3395F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907AD0D-6B0A-49B6-B29C-0F9CA2DFCF20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18576E4-1B4C-4FCA-B5B6-4B9DB7F22908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A728F7-1671-42EA-8B79-EF0F150E803A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B31C661-9A26-4F83-BBAF-6B6EBFD32624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1FD2A4B-70E3-4FA5-8991-86FFE826B909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3F283A7-4820-4EB2-964D-221E923D51BD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51F195D-B45F-4022-B23C-B679E1C22939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E71EFF9-C944-4A13-AF77-73F1A9EAB66A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F167B5A-D783-4714-AA09-5F28BC71B5D0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A6C3EE8-36AC-4ED4-A92A-6C0DC2412CEB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1AF1561-9551-4351-9E5C-3F5E65B92779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DC98E2C-8675-4E5B-8DA6-F979D97D805B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4CE4B13-D49E-40DF-960A-FD7A6336D0CC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0D6C89F-564A-4CF7-9B9F-6F5F6F6EAE93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67B11FD-2B40-4C28-9501-F500C633ABC1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964DE4-D29F-460E-AC5C-768ABA147913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83DC323-839F-4F02-94AC-820CB3E8EAF2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BDAA9E8-C024-4856-BEFF-29AFBB9C8FE1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C737A67-7BC0-4221-9296-67FD2850796F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1A33FB-15C5-4C69-9551-5F4DCE100A33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8ACC1E6-AAA1-4F47-93A3-A09B748BEA92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47C6533-5B15-4328-B80A-D6A48A80BED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CBD329D-77BF-45DF-9A94-AAAA6D787A3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DFAD0F7-7460-4479-B679-3178A17985FE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8E3D486-862D-457A-A9CA-124E60588142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53FCBB5-390A-4368-B2E5-5A33DD477C30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503B339-C3D8-4AAC-B8F9-B90B9BA90214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AFDFFED-7DF4-42C1-8D20-DCEE57CFEFE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60195A2-B393-47D7-BD75-BCC4616CAD41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488F51-B305-4689-86D4-0D744EB0A6C5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4083C2-D6D4-4888-83DF-6052D89A147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AA2F96F-3244-42F4-B193-90BD89981FF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C8EB498-8E67-4AA3-802C-A4CE45734D0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BA1BEEC-1434-46B2-BFE3-AEEAB186E9B7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ED57F4E-2540-48B7-8B38-B8466F94B5BB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184D078-DC56-4347-B918-2DD617533B44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8D29627-A803-4193-9B6E-5E0EDB4387C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B7D221B-0D80-40A9-8331-DA6558A1D375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9AB5199-FFB4-46F6-AAB5-4824C9BD8752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F689634-627E-459C-80E5-C72E6CD21921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CAFA144-B2A8-4123-85EB-FFFEAAC587D0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B16F44E-9340-4139-97CC-A690559A4304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07537B0-4EF0-4BA7-9690-3C3633CF1124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2519478-5ED1-44E1-B158-1F34BF34C503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834F2DF-2CE0-4287-8BCC-DEB165C0D36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FA4BADD-3A02-47BB-B196-BC8B6ABBBAE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02D8199-EC44-4F53-A5E6-513B2FAE3D8E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55BB763-EDAD-4F0D-8D03-E8FE70ADDEC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93783DD-ACCC-4B50-8831-1FB1F66AAA9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CF920D3-7F71-45BB-8D6A-A34208C03F0F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0954072-CFF0-437B-95D0-44F973F36690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8BC99E0-50B7-4A1D-9E9C-60F361531679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FB6A75-70EB-4ABF-8097-A92423E3D599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1B85CFE-8353-4CFD-9369-F918AD513943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EBE979C5-59A9-40E1-A4B9-BF16F64CCB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0EADFCC0-7904-4119-8B0E-9A583C35A4D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3133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6D7053E-3D24-4B22-814E-887F58706290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358709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3451B118-15F6-4FE7-8ECE-FF5BB171072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7814285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6">
            <a:extLst>
              <a:ext uri="{FF2B5EF4-FFF2-40B4-BE49-F238E27FC236}">
                <a16:creationId xmlns:a16="http://schemas.microsoft.com/office/drawing/2014/main" id="{63965083-1445-437C-A344-357B49C20F76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C8682F-058D-4816-B976-4E6F2B1E9C6C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3">
            <a:extLst>
              <a:ext uri="{FF2B5EF4-FFF2-40B4-BE49-F238E27FC236}">
                <a16:creationId xmlns:a16="http://schemas.microsoft.com/office/drawing/2014/main" id="{EB2F064B-2120-4A2F-92A3-900AC8FF511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5" r:id="rId11"/>
    <p:sldLayoutId id="2147483684" r:id="rId12"/>
    <p:sldLayoutId id="2147483690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rshidSri/Sentiment_Analysis_Summarization_webscrapping/blob/main/Stock_sentiment_Analysis.ipynb" TargetMode="External"/><Relationship Id="rId13" Type="http://schemas.openxmlformats.org/officeDocument/2006/relationships/image" Target="../media/image9.png"/><Relationship Id="rId3" Type="http://schemas.openxmlformats.org/officeDocument/2006/relationships/hyperlink" Target="https://www.forbes.com/advisor/investing/what-is-the-stock-market/" TargetMode="External"/><Relationship Id="rId7" Type="http://schemas.openxmlformats.org/officeDocument/2006/relationships/hyperlink" Target="https://coderzcolumn.com/tutorials/data-science/candlestick-chart-in-python-mplfinance-plotly-bokeh" TargetMode="External"/><Relationship Id="rId12" Type="http://schemas.openxmlformats.org/officeDocument/2006/relationships/hyperlink" Target="https://www.semanticscholar.org/paper/A-Comparative-Analysis-of-Forecasting-Financial-and-Siami%E2%80%90Namini-Tavakoli/acf39918d7ef33a993287bb200a0bb568e742466/figure/0" TargetMode="External"/><Relationship Id="rId2" Type="http://schemas.openxmlformats.org/officeDocument/2006/relationships/hyperlink" Target="https://www.nerdwallet.com/article/investing/what-is-the-stock-market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/photos/rainbow" TargetMode="External"/><Relationship Id="rId11" Type="http://schemas.openxmlformats.org/officeDocument/2006/relationships/hyperlink" Target="https://neptune.ai/blog/arima-vs-prophet-vs-lstm" TargetMode="External"/><Relationship Id="rId5" Type="http://schemas.openxmlformats.org/officeDocument/2006/relationships/hyperlink" Target="https://towardsdatascience.com/lstm-time-series-forecasting-predicting-stock-prices-using-an-lstm-model-6223e9644a2f" TargetMode="External"/><Relationship Id="rId10" Type="http://schemas.openxmlformats.org/officeDocument/2006/relationships/hyperlink" Target="https://github.com/NioushaR/LSTM-GRU-BiLSTM-in-TensorFlow-for-predictive-analytics/blob/master/LSTM%26GRU%26BiLSTM.ipynb" TargetMode="External"/><Relationship Id="rId4" Type="http://schemas.openxmlformats.org/officeDocument/2006/relationships/hyperlink" Target="https://www.fool.com/investing/stock-market/" TargetMode="External"/><Relationship Id="rId9" Type="http://schemas.openxmlformats.org/officeDocument/2006/relationships/hyperlink" Target="https://www.freecodecamp.org/news/use-python-spacy-streamlit-to-build-structured-financial-newsfeed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hart" Target="../charts/chart2.xml"/><Relationship Id="rId7" Type="http://schemas.openxmlformats.org/officeDocument/2006/relationships/image" Target="../media/image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10" Type="http://schemas.openxmlformats.org/officeDocument/2006/relationships/image" Target="../media/image13.png"/><Relationship Id="rId4" Type="http://schemas.openxmlformats.org/officeDocument/2006/relationships/chart" Target="../charts/chart3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EACE203-15BF-4027-9F8B-2F8161504A31}"/>
              </a:ext>
            </a:extLst>
          </p:cNvPr>
          <p:cNvGrpSpPr/>
          <p:nvPr/>
        </p:nvGrpSpPr>
        <p:grpSpPr>
          <a:xfrm>
            <a:off x="2047436" y="469017"/>
            <a:ext cx="8050225" cy="4724427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BE90C66-C234-4339-A265-F14720800460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A95C56D-1965-4D42-9E82-6AED621F98C2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A91DF84-0039-4BC8-8B92-4B0EC8C7A68B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31F3BCF-3DA5-46BE-A895-3E38F372BEFE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4976DC6-2020-40CC-AF70-AC97398B5F3E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C09AC9-57B0-4D07-9E67-0F15871ED0A9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51C11C9-7777-4F45-8F9F-5ECEC252884F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E8E84ED-9624-41E7-AF8B-C09A0CD68F63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017B005-BD7B-4705-962A-A07F1CED19C8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0556156-5E8E-496E-AC0D-8A8EDA1BA657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4AD879F-977B-417A-80FE-EA105A866E29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25A12E0-A25A-4311-9652-9365F2D06398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B44DC21-10C8-4647-88BB-875873ECBF75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591931-2C36-4843-B18B-FAB42478C84C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633403-A17C-4F77-A6AB-EC97E5487680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57808C2-72B8-4845-8B27-D05CA390EFD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127AC15-F551-4FDC-B8D7-907A69508EA8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27FA466-AAE6-4F1F-B3CC-39D75AE36FD7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5483792-C376-4FED-901E-7DA78E659CF7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4CC4E02-52F3-4EAA-8D41-7EFDC56D3469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49A8890-D7F1-4BC5-BBB0-C08EE03F95BA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6B3BF33-C2DD-4C99-AB28-DD716E15986D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DE8DEB5-CF9C-4BA3-97C2-817DC01D0B01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25ED7BA-ACB9-4417-8FA7-33DB11A4FB4C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BA8725F-BDD0-407C-825A-3C4794233D74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ADB747-3982-4D86-BE34-5B944B9D7DF7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249B002-D1B2-4E70-B645-FB0FEC0A16D5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A71A755-5DE0-45C8-9E90-1ABFE0B8F3CA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C87D108-4E00-4020-8BBE-3BAAD070FB2E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37D7492-68B0-4409-B0FD-802A1C9E2EF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E055744-ECBD-4801-BED6-B3AB6C2F4E9E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C19C40E-DEA2-4800-BCEF-0C7C88B1BA44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AC6D1DD-47CD-44CD-B726-F0F07E9DCE73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A055F31-8C0E-43B3-9EA2-2C5A5D8B3B62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4F43EE4-7F42-44F8-8914-15E0A25DCCF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35E2B6A-3578-45E1-9803-C4AE7C5B2B61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FD1D768-EFBB-47F7-AE27-BA04EEAC025B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21BF8AF-772F-41FD-ACC9-04F178CBEEB7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8545654-16B5-4B10-89A0-4BF6D8FBFA92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D93183C-1698-45EB-B1DA-49E1D481F377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8D33136-61E4-4154-A440-45A82B120FC7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3767D75-6FC4-40E8-B0CF-1263899B832A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0895564-F8C9-4BD0-99D2-FD4CA2518012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4F8E704-8AA1-487E-8A3B-B796460B6834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2DA5DDA-B1ED-4E17-B42C-962E886C6535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ABBACE7-D054-488E-9A22-6AC3A1FED12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AD298BB-13B6-43E2-AA4E-0FBFC7B6C54D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891C8DD-B70E-4A56-9900-4A4E6B25BA31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35CA9A0-1834-4D5C-A20F-CB27C02222AE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4FCA89A-49BA-42D3-9C05-7B5DF33084D6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7F0E2D7-497D-4FB8-9F43-385CAA2BFF41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A200F87-3BC7-4408-A5C3-FEBA038E49DD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8560BFD-589B-4D5D-B451-BC84D39333FA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BC41E17-86D8-4BD5-B1EE-EF20CB430FC5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3B78FE0-B4D3-40F4-8455-2395DC69AFE4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C7573EA-AD48-4056-87F9-E2D8A3FA4540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FC9F4FF-E372-48FD-A634-43D1BFA2616F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62A81F4-60F8-41A8-BF11-1315A2B05995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3CB194F-1D16-4F96-AD8E-8C191A217A9F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5902AE7-05F8-44E5-A07D-4CE54DC97C8C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A037E1E-7B16-4D19-B844-CF29C0ACA005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16EFC9F-2D23-407A-A297-BFB157B8DC6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0F0557F-839C-4B30-8D3B-D196ECBE26BE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F352AA5-2B62-4E5A-A1C2-7F560114DC07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69190DF-7614-4DE0-A0F5-C8348F9A157C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A84AB2F-5079-4F3F-A8CE-191560231A0E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BED2DEB-CD70-4B9A-B5F0-23A2D1166A05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5CE8053-3EDF-47E3-B563-0031C3415831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718F022-BA41-4B9A-9E55-DB84AAF891EF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29B9724-B834-4305-A42F-8B6AEDF77A55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E83034D-0919-4213-A516-D4674E124818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22AEB04-F9ED-4506-826B-039941072135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0F67ACD-C236-4BA2-8FCE-34178BD2CF75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EA51358-2F0F-4C08-A74F-B78DBBB5DFD8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6786974-9A0D-4341-9465-07C38945CF9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8D8A41-A72B-4937-A399-749991200083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774C3C3-ED1E-4673-A990-71053E0292BC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A25FE21-2545-4009-B593-3834C3A9CD26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A4F93A2-185C-4972-8295-328AC5C01920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04A320D-99A6-4655-A809-2B6C91D0B759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DFE60FA-9260-4F2B-B592-3F0B68BCB2C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0ABE01-C991-42FB-8465-70CAEF3573D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17BCB64-FBEF-465D-A10F-420F968003F6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D32B177-4BA4-42BC-8488-AB2C23ABB978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8C5ECD7-9F27-4FD8-B6F4-D9EA8BE2000A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FCC7AC1-FE5D-4583-997D-1CC4F3B3266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D322108-808A-4256-AC3F-E7F073AF5BC0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8B86AEF-173B-4470-8199-EA68168FF7F1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FAC856E-F7BF-44D1-AD01-8129F1D3D2FE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F7829A4-8688-456C-910A-85AE4D5CDBAD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1049A6-67A2-47CC-A009-5E5D9E99026D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6BDACAC-28DE-4210-A5FC-45D38D930783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2E8A836-2C36-4C32-BECD-ECDDE7920DCA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361E3CD-149C-449F-8B08-BA15018E2D1C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22C233F-E196-4835-98A4-F05A06926EA9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0095D81-D5B3-44EB-A0E0-78797844A764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1125A9C-CC05-4DDA-8972-39BAF45E1658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538BAA9-F989-4BB4-BACA-7546EC3F3523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ECFD980-FDCD-4892-920D-5E9D1DAD6EAC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7EF13FA-0D16-43E7-936D-A25293DDE853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A85DAEA-CA87-4D51-A5A9-FEFBDDF659EC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2B0ADEC-83CE-40A2-9B01-FC67DABFB487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108733C-0319-49FB-BEB8-B80C18B0E7E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467BCD0-CC0E-4C0C-8FEE-F47394660166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7E3FDB5-81D9-4C91-886C-725C2DF1C05D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725C620-8A90-4E0B-B277-EE95D79C868F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09A0A89-16E1-4B0E-8F4C-464F25B0DC5F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61573AC-779F-49D7-9753-C39FD2C44503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063ABF6-FF32-41E7-8B0E-B2296CAA4AE7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5CDCB65-447D-4657-B4C1-7BCCAE2AF353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6D3BEA-4CD2-40F1-9473-67093A30B156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1B48B12-030C-4354-B66B-EA8BD72A2617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2" name="Oval 151">
            <a:extLst>
              <a:ext uri="{FF2B5EF4-FFF2-40B4-BE49-F238E27FC236}">
                <a16:creationId xmlns:a16="http://schemas.microsoft.com/office/drawing/2014/main" id="{076F009A-E316-409A-9511-4DFA27B2B6CC}"/>
              </a:ext>
            </a:extLst>
          </p:cNvPr>
          <p:cNvSpPr/>
          <p:nvPr/>
        </p:nvSpPr>
        <p:spPr>
          <a:xfrm rot="21060000" flipH="1">
            <a:off x="3790817" y="4337910"/>
            <a:ext cx="4981509" cy="50460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-1" y="6406810"/>
            <a:ext cx="121919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</a:rPr>
              <a:t>19</a:t>
            </a:r>
            <a:r>
              <a:rPr lang="en-US" altLang="ko-KR" sz="1000" baseline="30000" dirty="0">
                <a:solidFill>
                  <a:schemeClr val="bg1"/>
                </a:solidFill>
                <a:cs typeface="Arial" pitchFamily="34" charset="0"/>
              </a:rPr>
              <a:t>th</a:t>
            </a:r>
            <a:r>
              <a:rPr lang="en-US" altLang="ko-KR" sz="1000" dirty="0">
                <a:solidFill>
                  <a:schemeClr val="bg1"/>
                </a:solidFill>
                <a:cs typeface="Arial" pitchFamily="34" charset="0"/>
              </a:rPr>
              <a:t> March 2022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1" y="5068169"/>
            <a:ext cx="1219199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Stock Price Prediction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0" y="6009327"/>
            <a:ext cx="12191998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Lim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Hwee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Li (Data Scientist)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aphic 1">
            <a:extLst>
              <a:ext uri="{FF2B5EF4-FFF2-40B4-BE49-F238E27FC236}">
                <a16:creationId xmlns:a16="http://schemas.microsoft.com/office/drawing/2014/main" id="{654B8B42-5803-41D1-913F-6C301EAD336B}"/>
              </a:ext>
            </a:extLst>
          </p:cNvPr>
          <p:cNvGrpSpPr/>
          <p:nvPr/>
        </p:nvGrpSpPr>
        <p:grpSpPr>
          <a:xfrm>
            <a:off x="10116438" y="324415"/>
            <a:ext cx="1684599" cy="432917"/>
            <a:chOff x="28575" y="1871662"/>
            <a:chExt cx="12134850" cy="311848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7391C43-A7C4-4450-A16A-F5658A36EA57}"/>
                </a:ext>
              </a:extLst>
            </p:cNvPr>
            <p:cNvSpPr/>
            <p:nvPr/>
          </p:nvSpPr>
          <p:spPr>
            <a:xfrm>
              <a:off x="28575" y="1871662"/>
              <a:ext cx="12134850" cy="3118484"/>
            </a:xfrm>
            <a:custGeom>
              <a:avLst/>
              <a:gdLst>
                <a:gd name="connsiteX0" fmla="*/ 10575608 w 12134850"/>
                <a:gd name="connsiteY0" fmla="*/ 3118485 h 3118484"/>
                <a:gd name="connsiteX1" fmla="*/ 1559243 w 12134850"/>
                <a:gd name="connsiteY1" fmla="*/ 3118485 h 3118484"/>
                <a:gd name="connsiteX2" fmla="*/ 0 w 12134850"/>
                <a:gd name="connsiteY2" fmla="*/ 1559243 h 3118484"/>
                <a:gd name="connsiteX3" fmla="*/ 1559243 w 12134850"/>
                <a:gd name="connsiteY3" fmla="*/ 0 h 3118484"/>
                <a:gd name="connsiteX4" fmla="*/ 10575608 w 12134850"/>
                <a:gd name="connsiteY4" fmla="*/ 0 h 3118484"/>
                <a:gd name="connsiteX5" fmla="*/ 12134850 w 12134850"/>
                <a:gd name="connsiteY5" fmla="*/ 1559243 h 3118484"/>
                <a:gd name="connsiteX6" fmla="*/ 10575608 w 12134850"/>
                <a:gd name="connsiteY6" fmla="*/ 3118485 h 3118484"/>
                <a:gd name="connsiteX7" fmla="*/ 1559243 w 12134850"/>
                <a:gd name="connsiteY7" fmla="*/ 135255 h 3118484"/>
                <a:gd name="connsiteX8" fmla="*/ 135255 w 12134850"/>
                <a:gd name="connsiteY8" fmla="*/ 1559243 h 3118484"/>
                <a:gd name="connsiteX9" fmla="*/ 1559243 w 12134850"/>
                <a:gd name="connsiteY9" fmla="*/ 2983230 h 3118484"/>
                <a:gd name="connsiteX10" fmla="*/ 10575608 w 12134850"/>
                <a:gd name="connsiteY10" fmla="*/ 2983230 h 3118484"/>
                <a:gd name="connsiteX11" fmla="*/ 11999595 w 12134850"/>
                <a:gd name="connsiteY11" fmla="*/ 1559243 h 3118484"/>
                <a:gd name="connsiteX12" fmla="*/ 10575608 w 12134850"/>
                <a:gd name="connsiteY12" fmla="*/ 135255 h 3118484"/>
                <a:gd name="connsiteX13" fmla="*/ 1559243 w 12134850"/>
                <a:gd name="connsiteY13" fmla="*/ 135255 h 311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34850" h="3118484">
                  <a:moveTo>
                    <a:pt x="10575608" y="3118485"/>
                  </a:moveTo>
                  <a:lnTo>
                    <a:pt x="1559243" y="3118485"/>
                  </a:lnTo>
                  <a:cubicBezTo>
                    <a:pt x="699135" y="3118485"/>
                    <a:pt x="0" y="2419350"/>
                    <a:pt x="0" y="1559243"/>
                  </a:cubicBezTo>
                  <a:cubicBezTo>
                    <a:pt x="0" y="699135"/>
                    <a:pt x="699135" y="0"/>
                    <a:pt x="1559243" y="0"/>
                  </a:cubicBezTo>
                  <a:lnTo>
                    <a:pt x="10575608" y="0"/>
                  </a:lnTo>
                  <a:cubicBezTo>
                    <a:pt x="11435715" y="0"/>
                    <a:pt x="12134850" y="699135"/>
                    <a:pt x="12134850" y="1559243"/>
                  </a:cubicBezTo>
                  <a:cubicBezTo>
                    <a:pt x="12134850" y="2419350"/>
                    <a:pt x="11435715" y="3118485"/>
                    <a:pt x="10575608" y="3118485"/>
                  </a:cubicBezTo>
                  <a:close/>
                  <a:moveTo>
                    <a:pt x="1559243" y="135255"/>
                  </a:moveTo>
                  <a:cubicBezTo>
                    <a:pt x="774383" y="135255"/>
                    <a:pt x="135255" y="774383"/>
                    <a:pt x="135255" y="1559243"/>
                  </a:cubicBezTo>
                  <a:cubicBezTo>
                    <a:pt x="135255" y="2344103"/>
                    <a:pt x="773430" y="2983230"/>
                    <a:pt x="1559243" y="2983230"/>
                  </a:cubicBezTo>
                  <a:lnTo>
                    <a:pt x="10575608" y="2983230"/>
                  </a:lnTo>
                  <a:cubicBezTo>
                    <a:pt x="11360467" y="2983230"/>
                    <a:pt x="11999595" y="2344103"/>
                    <a:pt x="11999595" y="1559243"/>
                  </a:cubicBezTo>
                  <a:cubicBezTo>
                    <a:pt x="11999595" y="774383"/>
                    <a:pt x="11361420" y="135255"/>
                    <a:pt x="10575608" y="135255"/>
                  </a:cubicBezTo>
                  <a:lnTo>
                    <a:pt x="1559243" y="1352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6" name="Graphic 1">
              <a:extLst>
                <a:ext uri="{FF2B5EF4-FFF2-40B4-BE49-F238E27FC236}">
                  <a16:creationId xmlns:a16="http://schemas.microsoft.com/office/drawing/2014/main" id="{654B8B42-5803-41D1-913F-6C301EAD336B}"/>
                </a:ext>
              </a:extLst>
            </p:cNvPr>
            <p:cNvGrpSpPr/>
            <p:nvPr/>
          </p:nvGrpSpPr>
          <p:grpSpPr>
            <a:xfrm>
              <a:off x="1795462" y="2549841"/>
              <a:ext cx="8943975" cy="1763077"/>
              <a:chOff x="1795462" y="2549841"/>
              <a:chExt cx="8943975" cy="1763077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956A415-B8A2-4A60-9439-DDFE21A83E2F}"/>
                  </a:ext>
                </a:extLst>
              </p:cNvPr>
              <p:cNvSpPr/>
              <p:nvPr/>
            </p:nvSpPr>
            <p:spPr>
              <a:xfrm>
                <a:off x="5654992" y="2549841"/>
                <a:ext cx="3864292" cy="1695450"/>
              </a:xfrm>
              <a:custGeom>
                <a:avLst/>
                <a:gdLst>
                  <a:gd name="connsiteX0" fmla="*/ 1693545 w 3864292"/>
                  <a:gd name="connsiteY0" fmla="*/ 286703 h 1695450"/>
                  <a:gd name="connsiteX1" fmla="*/ 1693545 w 3864292"/>
                  <a:gd name="connsiteY1" fmla="*/ 767715 h 1695450"/>
                  <a:gd name="connsiteX2" fmla="*/ 1858327 w 3864292"/>
                  <a:gd name="connsiteY2" fmla="*/ 767715 h 1695450"/>
                  <a:gd name="connsiteX3" fmla="*/ 2096452 w 3864292"/>
                  <a:gd name="connsiteY3" fmla="*/ 741045 h 1695450"/>
                  <a:gd name="connsiteX4" fmla="*/ 2190750 w 3864292"/>
                  <a:gd name="connsiteY4" fmla="*/ 658178 h 1695450"/>
                  <a:gd name="connsiteX5" fmla="*/ 2225040 w 3864292"/>
                  <a:gd name="connsiteY5" fmla="*/ 526733 h 1695450"/>
                  <a:gd name="connsiteX6" fmla="*/ 2177415 w 3864292"/>
                  <a:gd name="connsiteY6" fmla="*/ 374333 h 1695450"/>
                  <a:gd name="connsiteX7" fmla="*/ 2056447 w 3864292"/>
                  <a:gd name="connsiteY7" fmla="*/ 299085 h 1695450"/>
                  <a:gd name="connsiteX8" fmla="*/ 1839277 w 3864292"/>
                  <a:gd name="connsiteY8" fmla="*/ 287655 h 1695450"/>
                  <a:gd name="connsiteX9" fmla="*/ 1693545 w 3864292"/>
                  <a:gd name="connsiteY9" fmla="*/ 287655 h 1695450"/>
                  <a:gd name="connsiteX10" fmla="*/ 301943 w 3864292"/>
                  <a:gd name="connsiteY10" fmla="*/ 286703 h 1695450"/>
                  <a:gd name="connsiteX11" fmla="*/ 301943 w 3864292"/>
                  <a:gd name="connsiteY11" fmla="*/ 767715 h 1695450"/>
                  <a:gd name="connsiteX12" fmla="*/ 466725 w 3864292"/>
                  <a:gd name="connsiteY12" fmla="*/ 767715 h 1695450"/>
                  <a:gd name="connsiteX13" fmla="*/ 704850 w 3864292"/>
                  <a:gd name="connsiteY13" fmla="*/ 741045 h 1695450"/>
                  <a:gd name="connsiteX14" fmla="*/ 799147 w 3864292"/>
                  <a:gd name="connsiteY14" fmla="*/ 658178 h 1695450"/>
                  <a:gd name="connsiteX15" fmla="*/ 833438 w 3864292"/>
                  <a:gd name="connsiteY15" fmla="*/ 526733 h 1695450"/>
                  <a:gd name="connsiteX16" fmla="*/ 785813 w 3864292"/>
                  <a:gd name="connsiteY16" fmla="*/ 374333 h 1695450"/>
                  <a:gd name="connsiteX17" fmla="*/ 664845 w 3864292"/>
                  <a:gd name="connsiteY17" fmla="*/ 299085 h 1695450"/>
                  <a:gd name="connsiteX18" fmla="*/ 447675 w 3864292"/>
                  <a:gd name="connsiteY18" fmla="*/ 287655 h 1695450"/>
                  <a:gd name="connsiteX19" fmla="*/ 301943 w 3864292"/>
                  <a:gd name="connsiteY19" fmla="*/ 287655 h 1695450"/>
                  <a:gd name="connsiteX20" fmla="*/ 2676525 w 3864292"/>
                  <a:gd name="connsiteY20" fmla="*/ 0 h 1695450"/>
                  <a:gd name="connsiteX21" fmla="*/ 3864293 w 3864292"/>
                  <a:gd name="connsiteY21" fmla="*/ 0 h 1695450"/>
                  <a:gd name="connsiteX22" fmla="*/ 3864293 w 3864292"/>
                  <a:gd name="connsiteY22" fmla="*/ 286703 h 1695450"/>
                  <a:gd name="connsiteX23" fmla="*/ 3422333 w 3864292"/>
                  <a:gd name="connsiteY23" fmla="*/ 286703 h 1695450"/>
                  <a:gd name="connsiteX24" fmla="*/ 3422333 w 3864292"/>
                  <a:gd name="connsiteY24" fmla="*/ 1695450 h 1695450"/>
                  <a:gd name="connsiteX25" fmla="*/ 3120390 w 3864292"/>
                  <a:gd name="connsiteY25" fmla="*/ 1695450 h 1695450"/>
                  <a:gd name="connsiteX26" fmla="*/ 3120390 w 3864292"/>
                  <a:gd name="connsiteY26" fmla="*/ 286703 h 1695450"/>
                  <a:gd name="connsiteX27" fmla="*/ 2676525 w 3864292"/>
                  <a:gd name="connsiteY27" fmla="*/ 286703 h 1695450"/>
                  <a:gd name="connsiteX28" fmla="*/ 2676525 w 3864292"/>
                  <a:gd name="connsiteY28" fmla="*/ 0 h 1695450"/>
                  <a:gd name="connsiteX29" fmla="*/ 2676525 w 3864292"/>
                  <a:gd name="connsiteY29" fmla="*/ 0 h 1695450"/>
                  <a:gd name="connsiteX30" fmla="*/ 1392555 w 3864292"/>
                  <a:gd name="connsiteY30" fmla="*/ 0 h 1695450"/>
                  <a:gd name="connsiteX31" fmla="*/ 1876425 w 3864292"/>
                  <a:gd name="connsiteY31" fmla="*/ 0 h 1695450"/>
                  <a:gd name="connsiteX32" fmla="*/ 2235518 w 3864292"/>
                  <a:gd name="connsiteY32" fmla="*/ 25718 h 1695450"/>
                  <a:gd name="connsiteX33" fmla="*/ 2450783 w 3864292"/>
                  <a:gd name="connsiteY33" fmla="*/ 191453 h 1695450"/>
                  <a:gd name="connsiteX34" fmla="*/ 2537460 w 3864292"/>
                  <a:gd name="connsiteY34" fmla="*/ 521970 h 1695450"/>
                  <a:gd name="connsiteX35" fmla="*/ 2487930 w 3864292"/>
                  <a:gd name="connsiteY35" fmla="*/ 784860 h 1695450"/>
                  <a:gd name="connsiteX36" fmla="*/ 2361247 w 3864292"/>
                  <a:gd name="connsiteY36" fmla="*/ 951548 h 1695450"/>
                  <a:gd name="connsiteX37" fmla="*/ 2205038 w 3864292"/>
                  <a:gd name="connsiteY37" fmla="*/ 1031558 h 1695450"/>
                  <a:gd name="connsiteX38" fmla="*/ 1891665 w 3864292"/>
                  <a:gd name="connsiteY38" fmla="*/ 1055370 h 1695450"/>
                  <a:gd name="connsiteX39" fmla="*/ 1694497 w 3864292"/>
                  <a:gd name="connsiteY39" fmla="*/ 1055370 h 1695450"/>
                  <a:gd name="connsiteX40" fmla="*/ 1694497 w 3864292"/>
                  <a:gd name="connsiteY40" fmla="*/ 1694498 h 1695450"/>
                  <a:gd name="connsiteX41" fmla="*/ 1392555 w 3864292"/>
                  <a:gd name="connsiteY41" fmla="*/ 1694498 h 1695450"/>
                  <a:gd name="connsiteX42" fmla="*/ 1392555 w 3864292"/>
                  <a:gd name="connsiteY42" fmla="*/ 0 h 1695450"/>
                  <a:gd name="connsiteX43" fmla="*/ 1392555 w 3864292"/>
                  <a:gd name="connsiteY43" fmla="*/ 0 h 1695450"/>
                  <a:gd name="connsiteX44" fmla="*/ 0 w 3864292"/>
                  <a:gd name="connsiteY44" fmla="*/ 0 h 1695450"/>
                  <a:gd name="connsiteX45" fmla="*/ 483870 w 3864292"/>
                  <a:gd name="connsiteY45" fmla="*/ 0 h 1695450"/>
                  <a:gd name="connsiteX46" fmla="*/ 842963 w 3864292"/>
                  <a:gd name="connsiteY46" fmla="*/ 25718 h 1695450"/>
                  <a:gd name="connsiteX47" fmla="*/ 1058227 w 3864292"/>
                  <a:gd name="connsiteY47" fmla="*/ 191453 h 1695450"/>
                  <a:gd name="connsiteX48" fmla="*/ 1144905 w 3864292"/>
                  <a:gd name="connsiteY48" fmla="*/ 521970 h 1695450"/>
                  <a:gd name="connsiteX49" fmla="*/ 1095375 w 3864292"/>
                  <a:gd name="connsiteY49" fmla="*/ 784860 h 1695450"/>
                  <a:gd name="connsiteX50" fmla="*/ 968693 w 3864292"/>
                  <a:gd name="connsiteY50" fmla="*/ 951548 h 1695450"/>
                  <a:gd name="connsiteX51" fmla="*/ 812482 w 3864292"/>
                  <a:gd name="connsiteY51" fmla="*/ 1031558 h 1695450"/>
                  <a:gd name="connsiteX52" fmla="*/ 499110 w 3864292"/>
                  <a:gd name="connsiteY52" fmla="*/ 1055370 h 1695450"/>
                  <a:gd name="connsiteX53" fmla="*/ 301943 w 3864292"/>
                  <a:gd name="connsiteY53" fmla="*/ 1055370 h 1695450"/>
                  <a:gd name="connsiteX54" fmla="*/ 301943 w 3864292"/>
                  <a:gd name="connsiteY54" fmla="*/ 1694498 h 1695450"/>
                  <a:gd name="connsiteX55" fmla="*/ 0 w 3864292"/>
                  <a:gd name="connsiteY55" fmla="*/ 1694498 h 1695450"/>
                  <a:gd name="connsiteX56" fmla="*/ 0 w 3864292"/>
                  <a:gd name="connsiteY56" fmla="*/ 0 h 1695450"/>
                  <a:gd name="connsiteX57" fmla="*/ 0 w 3864292"/>
                  <a:gd name="connsiteY57" fmla="*/ 0 h 169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3864292" h="1695450">
                    <a:moveTo>
                      <a:pt x="1693545" y="286703"/>
                    </a:moveTo>
                    <a:lnTo>
                      <a:pt x="1693545" y="767715"/>
                    </a:lnTo>
                    <a:lnTo>
                      <a:pt x="1858327" y="767715"/>
                    </a:lnTo>
                    <a:cubicBezTo>
                      <a:pt x="1977390" y="767715"/>
                      <a:pt x="2056447" y="759143"/>
                      <a:pt x="2096452" y="741045"/>
                    </a:cubicBezTo>
                    <a:cubicBezTo>
                      <a:pt x="2136458" y="722948"/>
                      <a:pt x="2167890" y="695325"/>
                      <a:pt x="2190750" y="658178"/>
                    </a:cubicBezTo>
                    <a:cubicBezTo>
                      <a:pt x="2213610" y="620078"/>
                      <a:pt x="2225040" y="576263"/>
                      <a:pt x="2225040" y="526733"/>
                    </a:cubicBezTo>
                    <a:cubicBezTo>
                      <a:pt x="2225040" y="464820"/>
                      <a:pt x="2208847" y="414338"/>
                      <a:pt x="2177415" y="374333"/>
                    </a:cubicBezTo>
                    <a:cubicBezTo>
                      <a:pt x="2145030" y="334328"/>
                      <a:pt x="2105025" y="309563"/>
                      <a:pt x="2056447" y="299085"/>
                    </a:cubicBezTo>
                    <a:cubicBezTo>
                      <a:pt x="2020252" y="291465"/>
                      <a:pt x="1947863" y="287655"/>
                      <a:pt x="1839277" y="287655"/>
                    </a:cubicBezTo>
                    <a:lnTo>
                      <a:pt x="1693545" y="287655"/>
                    </a:lnTo>
                    <a:close/>
                    <a:moveTo>
                      <a:pt x="301943" y="286703"/>
                    </a:moveTo>
                    <a:lnTo>
                      <a:pt x="301943" y="767715"/>
                    </a:lnTo>
                    <a:lnTo>
                      <a:pt x="466725" y="767715"/>
                    </a:lnTo>
                    <a:cubicBezTo>
                      <a:pt x="585788" y="767715"/>
                      <a:pt x="664845" y="759143"/>
                      <a:pt x="704850" y="741045"/>
                    </a:cubicBezTo>
                    <a:cubicBezTo>
                      <a:pt x="744855" y="722948"/>
                      <a:pt x="776288" y="695325"/>
                      <a:pt x="799147" y="658178"/>
                    </a:cubicBezTo>
                    <a:cubicBezTo>
                      <a:pt x="822007" y="620078"/>
                      <a:pt x="833438" y="576263"/>
                      <a:pt x="833438" y="526733"/>
                    </a:cubicBezTo>
                    <a:cubicBezTo>
                      <a:pt x="833438" y="464820"/>
                      <a:pt x="817245" y="414338"/>
                      <a:pt x="785813" y="374333"/>
                    </a:cubicBezTo>
                    <a:cubicBezTo>
                      <a:pt x="753427" y="334328"/>
                      <a:pt x="713422" y="309563"/>
                      <a:pt x="664845" y="299085"/>
                    </a:cubicBezTo>
                    <a:cubicBezTo>
                      <a:pt x="628650" y="291465"/>
                      <a:pt x="556260" y="287655"/>
                      <a:pt x="447675" y="287655"/>
                    </a:cubicBezTo>
                    <a:lnTo>
                      <a:pt x="301943" y="287655"/>
                    </a:lnTo>
                    <a:close/>
                    <a:moveTo>
                      <a:pt x="2676525" y="0"/>
                    </a:moveTo>
                    <a:lnTo>
                      <a:pt x="3864293" y="0"/>
                    </a:lnTo>
                    <a:lnTo>
                      <a:pt x="3864293" y="286703"/>
                    </a:lnTo>
                    <a:lnTo>
                      <a:pt x="3422333" y="286703"/>
                    </a:lnTo>
                    <a:lnTo>
                      <a:pt x="3422333" y="1695450"/>
                    </a:lnTo>
                    <a:lnTo>
                      <a:pt x="3120390" y="1695450"/>
                    </a:lnTo>
                    <a:lnTo>
                      <a:pt x="3120390" y="286703"/>
                    </a:lnTo>
                    <a:lnTo>
                      <a:pt x="2676525" y="286703"/>
                    </a:lnTo>
                    <a:lnTo>
                      <a:pt x="2676525" y="0"/>
                    </a:lnTo>
                    <a:lnTo>
                      <a:pt x="2676525" y="0"/>
                    </a:lnTo>
                    <a:close/>
                    <a:moveTo>
                      <a:pt x="1392555" y="0"/>
                    </a:moveTo>
                    <a:lnTo>
                      <a:pt x="1876425" y="0"/>
                    </a:lnTo>
                    <a:cubicBezTo>
                      <a:pt x="2060257" y="0"/>
                      <a:pt x="2179320" y="8573"/>
                      <a:pt x="2235518" y="25718"/>
                    </a:cubicBezTo>
                    <a:cubicBezTo>
                      <a:pt x="2321243" y="51435"/>
                      <a:pt x="2392680" y="106680"/>
                      <a:pt x="2450783" y="191453"/>
                    </a:cubicBezTo>
                    <a:cubicBezTo>
                      <a:pt x="2508885" y="276225"/>
                      <a:pt x="2537460" y="386715"/>
                      <a:pt x="2537460" y="521970"/>
                    </a:cubicBezTo>
                    <a:cubicBezTo>
                      <a:pt x="2537460" y="625793"/>
                      <a:pt x="2521268" y="713423"/>
                      <a:pt x="2487930" y="784860"/>
                    </a:cubicBezTo>
                    <a:cubicBezTo>
                      <a:pt x="2454593" y="855345"/>
                      <a:pt x="2412683" y="911543"/>
                      <a:pt x="2361247" y="951548"/>
                    </a:cubicBezTo>
                    <a:cubicBezTo>
                      <a:pt x="2309813" y="991553"/>
                      <a:pt x="2257425" y="1019175"/>
                      <a:pt x="2205038" y="1031558"/>
                    </a:cubicBezTo>
                    <a:cubicBezTo>
                      <a:pt x="2132647" y="1047750"/>
                      <a:pt x="2028825" y="1055370"/>
                      <a:pt x="1891665" y="1055370"/>
                    </a:cubicBezTo>
                    <a:lnTo>
                      <a:pt x="1694497" y="1055370"/>
                    </a:lnTo>
                    <a:lnTo>
                      <a:pt x="1694497" y="1694498"/>
                    </a:lnTo>
                    <a:lnTo>
                      <a:pt x="1392555" y="1694498"/>
                    </a:lnTo>
                    <a:lnTo>
                      <a:pt x="1392555" y="0"/>
                    </a:lnTo>
                    <a:lnTo>
                      <a:pt x="1392555" y="0"/>
                    </a:lnTo>
                    <a:close/>
                    <a:moveTo>
                      <a:pt x="0" y="0"/>
                    </a:moveTo>
                    <a:lnTo>
                      <a:pt x="483870" y="0"/>
                    </a:lnTo>
                    <a:cubicBezTo>
                      <a:pt x="667702" y="0"/>
                      <a:pt x="786765" y="8573"/>
                      <a:pt x="842963" y="25718"/>
                    </a:cubicBezTo>
                    <a:cubicBezTo>
                      <a:pt x="928688" y="51435"/>
                      <a:pt x="1000125" y="106680"/>
                      <a:pt x="1058227" y="191453"/>
                    </a:cubicBezTo>
                    <a:cubicBezTo>
                      <a:pt x="1116330" y="276225"/>
                      <a:pt x="1144905" y="386715"/>
                      <a:pt x="1144905" y="521970"/>
                    </a:cubicBezTo>
                    <a:cubicBezTo>
                      <a:pt x="1144905" y="625793"/>
                      <a:pt x="1128713" y="713423"/>
                      <a:pt x="1095375" y="784860"/>
                    </a:cubicBezTo>
                    <a:cubicBezTo>
                      <a:pt x="1062038" y="855345"/>
                      <a:pt x="1020127" y="911543"/>
                      <a:pt x="968693" y="951548"/>
                    </a:cubicBezTo>
                    <a:cubicBezTo>
                      <a:pt x="917257" y="991553"/>
                      <a:pt x="864870" y="1019175"/>
                      <a:pt x="812482" y="1031558"/>
                    </a:cubicBezTo>
                    <a:cubicBezTo>
                      <a:pt x="740093" y="1047750"/>
                      <a:pt x="636270" y="1055370"/>
                      <a:pt x="499110" y="1055370"/>
                    </a:cubicBezTo>
                    <a:lnTo>
                      <a:pt x="301943" y="1055370"/>
                    </a:lnTo>
                    <a:lnTo>
                      <a:pt x="301943" y="1694498"/>
                    </a:lnTo>
                    <a:lnTo>
                      <a:pt x="0" y="169449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28" name="Graphic 1">
                <a:extLst>
                  <a:ext uri="{FF2B5EF4-FFF2-40B4-BE49-F238E27FC236}">
                    <a16:creationId xmlns:a16="http://schemas.microsoft.com/office/drawing/2014/main" id="{654B8B42-5803-41D1-913F-6C301EAD336B}"/>
                  </a:ext>
                </a:extLst>
              </p:cNvPr>
              <p:cNvGrpSpPr/>
              <p:nvPr/>
            </p:nvGrpSpPr>
            <p:grpSpPr>
              <a:xfrm>
                <a:off x="1795462" y="2615564"/>
                <a:ext cx="8943975" cy="1697354"/>
                <a:chOff x="1795462" y="2615564"/>
                <a:chExt cx="8943975" cy="1697354"/>
              </a:xfrm>
              <a:grpFill/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4BF55E03-EA07-4906-BB8F-E8D00F3A60D3}"/>
                    </a:ext>
                  </a:extLst>
                </p:cNvPr>
                <p:cNvSpPr/>
                <p:nvPr/>
              </p:nvSpPr>
              <p:spPr>
                <a:xfrm>
                  <a:off x="1795462" y="2615564"/>
                  <a:ext cx="1414462" cy="1697354"/>
                </a:xfrm>
                <a:custGeom>
                  <a:avLst/>
                  <a:gdLst>
                    <a:gd name="connsiteX0" fmla="*/ 1288732 w 1414462"/>
                    <a:gd name="connsiteY0" fmla="*/ 1835468 h 1835467"/>
                    <a:gd name="connsiteX1" fmla="*/ 689610 w 1414462"/>
                    <a:gd name="connsiteY1" fmla="*/ 365760 h 1835467"/>
                    <a:gd name="connsiteX2" fmla="*/ 126683 w 1414462"/>
                    <a:gd name="connsiteY2" fmla="*/ 1798320 h 1835467"/>
                    <a:gd name="connsiteX3" fmla="*/ 0 w 1414462"/>
                    <a:gd name="connsiteY3" fmla="*/ 1747838 h 1835467"/>
                    <a:gd name="connsiteX4" fmla="*/ 687705 w 1414462"/>
                    <a:gd name="connsiteY4" fmla="*/ 0 h 1835467"/>
                    <a:gd name="connsiteX5" fmla="*/ 1414463 w 1414462"/>
                    <a:gd name="connsiteY5" fmla="*/ 1784985 h 183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4462" h="1835467">
                      <a:moveTo>
                        <a:pt x="1288732" y="1835468"/>
                      </a:moveTo>
                      <a:lnTo>
                        <a:pt x="689610" y="365760"/>
                      </a:lnTo>
                      <a:lnTo>
                        <a:pt x="126683" y="1798320"/>
                      </a:lnTo>
                      <a:lnTo>
                        <a:pt x="0" y="1747838"/>
                      </a:lnTo>
                      <a:lnTo>
                        <a:pt x="687705" y="0"/>
                      </a:lnTo>
                      <a:lnTo>
                        <a:pt x="1414463" y="17849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grpSp>
              <p:nvGrpSpPr>
                <p:cNvPr id="30" name="Graphic 1">
                  <a:extLst>
                    <a:ext uri="{FF2B5EF4-FFF2-40B4-BE49-F238E27FC236}">
                      <a16:creationId xmlns:a16="http://schemas.microsoft.com/office/drawing/2014/main" id="{654B8B42-5803-41D1-913F-6C301EAD336B}"/>
                    </a:ext>
                  </a:extLst>
                </p:cNvPr>
                <p:cNvGrpSpPr/>
                <p:nvPr/>
              </p:nvGrpSpPr>
              <p:grpSpPr>
                <a:xfrm>
                  <a:off x="3416617" y="2615564"/>
                  <a:ext cx="7322820" cy="1697354"/>
                  <a:chOff x="3416617" y="2615564"/>
                  <a:chExt cx="7322820" cy="1697354"/>
                </a:xfrm>
                <a:grpFill/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91BD0B22-2415-4008-BFAE-7EE8BEC602DA}"/>
                      </a:ext>
                    </a:extLst>
                  </p:cNvPr>
                  <p:cNvSpPr/>
                  <p:nvPr/>
                </p:nvSpPr>
                <p:spPr>
                  <a:xfrm>
                    <a:off x="3416617" y="2615564"/>
                    <a:ext cx="815339" cy="1697354"/>
                  </a:xfrm>
                  <a:custGeom>
                    <a:avLst/>
                    <a:gdLst>
                      <a:gd name="connsiteX0" fmla="*/ 815340 w 815339"/>
                      <a:gd name="connsiteY0" fmla="*/ 1697355 h 1697354"/>
                      <a:gd name="connsiteX1" fmla="*/ 0 w 815339"/>
                      <a:gd name="connsiteY1" fmla="*/ 1697355 h 1697354"/>
                      <a:gd name="connsiteX2" fmla="*/ 37147 w 815339"/>
                      <a:gd name="connsiteY2" fmla="*/ 0 h 1697354"/>
                      <a:gd name="connsiteX3" fmla="*/ 172402 w 815339"/>
                      <a:gd name="connsiteY3" fmla="*/ 3810 h 1697354"/>
                      <a:gd name="connsiteX4" fmla="*/ 139065 w 815339"/>
                      <a:gd name="connsiteY4" fmla="*/ 1561148 h 1697354"/>
                      <a:gd name="connsiteX5" fmla="*/ 815340 w 815339"/>
                      <a:gd name="connsiteY5" fmla="*/ 1561148 h 1697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15339" h="1697354">
                        <a:moveTo>
                          <a:pt x="815340" y="1697355"/>
                        </a:moveTo>
                        <a:lnTo>
                          <a:pt x="0" y="1697355"/>
                        </a:lnTo>
                        <a:lnTo>
                          <a:pt x="37147" y="0"/>
                        </a:lnTo>
                        <a:lnTo>
                          <a:pt x="172402" y="3810"/>
                        </a:lnTo>
                        <a:lnTo>
                          <a:pt x="139065" y="1561148"/>
                        </a:lnTo>
                        <a:lnTo>
                          <a:pt x="815340" y="156114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  <p:grpSp>
                <p:nvGrpSpPr>
                  <p:cNvPr id="32" name="Graphic 1">
                    <a:extLst>
                      <a:ext uri="{FF2B5EF4-FFF2-40B4-BE49-F238E27FC236}">
                        <a16:creationId xmlns:a16="http://schemas.microsoft.com/office/drawing/2014/main" id="{654B8B42-5803-41D1-913F-6C301EAD336B}"/>
                      </a:ext>
                    </a:extLst>
                  </p:cNvPr>
                  <p:cNvGrpSpPr/>
                  <p:nvPr/>
                </p:nvGrpSpPr>
                <p:grpSpPr>
                  <a:xfrm>
                    <a:off x="4501515" y="2615564"/>
                    <a:ext cx="6237922" cy="1697354"/>
                    <a:chOff x="4501515" y="2615564"/>
                    <a:chExt cx="6237922" cy="1697354"/>
                  </a:xfrm>
                  <a:grpFill/>
                </p:grpSpPr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3B10E363-7F63-4F0C-B916-6CF34FC8F5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1515" y="2615564"/>
                      <a:ext cx="882967" cy="1697354"/>
                    </a:xfrm>
                    <a:custGeom>
                      <a:avLst/>
                      <a:gdLst>
                        <a:gd name="connsiteX0" fmla="*/ 882967 w 882967"/>
                        <a:gd name="connsiteY0" fmla="*/ 1697355 h 1697354"/>
                        <a:gd name="connsiteX1" fmla="*/ 0 w 882967"/>
                        <a:gd name="connsiteY1" fmla="*/ 1697355 h 1697354"/>
                        <a:gd name="connsiteX2" fmla="*/ 40005 w 882967"/>
                        <a:gd name="connsiteY2" fmla="*/ 0 h 1697354"/>
                        <a:gd name="connsiteX3" fmla="*/ 175260 w 882967"/>
                        <a:gd name="connsiteY3" fmla="*/ 3810 h 1697354"/>
                        <a:gd name="connsiteX4" fmla="*/ 138113 w 882967"/>
                        <a:gd name="connsiteY4" fmla="*/ 1561148 h 1697354"/>
                        <a:gd name="connsiteX5" fmla="*/ 882967 w 882967"/>
                        <a:gd name="connsiteY5" fmla="*/ 1561148 h 16973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82967" h="1697354">
                          <a:moveTo>
                            <a:pt x="882967" y="1697355"/>
                          </a:moveTo>
                          <a:lnTo>
                            <a:pt x="0" y="1697355"/>
                          </a:lnTo>
                          <a:lnTo>
                            <a:pt x="40005" y="0"/>
                          </a:lnTo>
                          <a:lnTo>
                            <a:pt x="175260" y="3810"/>
                          </a:lnTo>
                          <a:lnTo>
                            <a:pt x="138113" y="1561148"/>
                          </a:lnTo>
                          <a:lnTo>
                            <a:pt x="882967" y="1561148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34" name="Freeform: Shape 33">
                      <a:extLst>
                        <a:ext uri="{FF2B5EF4-FFF2-40B4-BE49-F238E27FC236}">
                          <a16:creationId xmlns:a16="http://schemas.microsoft.com/office/drawing/2014/main" id="{078E0373-37EF-469E-89D2-6214E7756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80194" y="3837621"/>
                      <a:ext cx="1559242" cy="407670"/>
                    </a:xfrm>
                    <a:custGeom>
                      <a:avLst/>
                      <a:gdLst>
                        <a:gd name="connsiteX0" fmla="*/ 0 w 1559242"/>
                        <a:gd name="connsiteY0" fmla="*/ 324803 h 407670"/>
                        <a:gd name="connsiteX1" fmla="*/ 88582 w 1559242"/>
                        <a:gd name="connsiteY1" fmla="*/ 324803 h 407670"/>
                        <a:gd name="connsiteX2" fmla="*/ 88582 w 1559242"/>
                        <a:gd name="connsiteY2" fmla="*/ 400050 h 407670"/>
                        <a:gd name="connsiteX3" fmla="*/ 0 w 1559242"/>
                        <a:gd name="connsiteY3" fmla="*/ 400050 h 407670"/>
                        <a:gd name="connsiteX4" fmla="*/ 0 w 1559242"/>
                        <a:gd name="connsiteY4" fmla="*/ 324803 h 407670"/>
                        <a:gd name="connsiteX5" fmla="*/ 0 w 1559242"/>
                        <a:gd name="connsiteY5" fmla="*/ 324803 h 407670"/>
                        <a:gd name="connsiteX6" fmla="*/ 851535 w 1559242"/>
                        <a:gd name="connsiteY6" fmla="*/ 68580 h 407670"/>
                        <a:gd name="connsiteX7" fmla="*/ 758190 w 1559242"/>
                        <a:gd name="connsiteY7" fmla="*/ 101918 h 407670"/>
                        <a:gd name="connsiteX8" fmla="*/ 722947 w 1559242"/>
                        <a:gd name="connsiteY8" fmla="*/ 203835 h 407670"/>
                        <a:gd name="connsiteX9" fmla="*/ 759143 w 1559242"/>
                        <a:gd name="connsiteY9" fmla="*/ 304800 h 407670"/>
                        <a:gd name="connsiteX10" fmla="*/ 851535 w 1559242"/>
                        <a:gd name="connsiteY10" fmla="*/ 339090 h 407670"/>
                        <a:gd name="connsiteX11" fmla="*/ 942976 w 1559242"/>
                        <a:gd name="connsiteY11" fmla="*/ 304800 h 407670"/>
                        <a:gd name="connsiteX12" fmla="*/ 979170 w 1559242"/>
                        <a:gd name="connsiteY12" fmla="*/ 201930 h 407670"/>
                        <a:gd name="connsiteX13" fmla="*/ 943928 w 1559242"/>
                        <a:gd name="connsiteY13" fmla="*/ 100965 h 407670"/>
                        <a:gd name="connsiteX14" fmla="*/ 851535 w 1559242"/>
                        <a:gd name="connsiteY14" fmla="*/ 68580 h 407670"/>
                        <a:gd name="connsiteX15" fmla="*/ 851535 w 1559242"/>
                        <a:gd name="connsiteY15" fmla="*/ 68580 h 407670"/>
                        <a:gd name="connsiteX16" fmla="*/ 1113472 w 1559242"/>
                        <a:gd name="connsiteY16" fmla="*/ 6668 h 407670"/>
                        <a:gd name="connsiteX17" fmla="*/ 1252538 w 1559242"/>
                        <a:gd name="connsiteY17" fmla="*/ 6668 h 407670"/>
                        <a:gd name="connsiteX18" fmla="*/ 1336357 w 1559242"/>
                        <a:gd name="connsiteY18" fmla="*/ 275273 h 407670"/>
                        <a:gd name="connsiteX19" fmla="*/ 1419226 w 1559242"/>
                        <a:gd name="connsiteY19" fmla="*/ 6668 h 407670"/>
                        <a:gd name="connsiteX20" fmla="*/ 1559243 w 1559242"/>
                        <a:gd name="connsiteY20" fmla="*/ 6668 h 407670"/>
                        <a:gd name="connsiteX21" fmla="*/ 1559243 w 1559242"/>
                        <a:gd name="connsiteY21" fmla="*/ 400050 h 407670"/>
                        <a:gd name="connsiteX22" fmla="*/ 1472565 w 1559242"/>
                        <a:gd name="connsiteY22" fmla="*/ 400050 h 407670"/>
                        <a:gd name="connsiteX23" fmla="*/ 1472565 w 1559242"/>
                        <a:gd name="connsiteY23" fmla="*/ 90488 h 407670"/>
                        <a:gd name="connsiteX24" fmla="*/ 1381126 w 1559242"/>
                        <a:gd name="connsiteY24" fmla="*/ 400050 h 407670"/>
                        <a:gd name="connsiteX25" fmla="*/ 1291590 w 1559242"/>
                        <a:gd name="connsiteY25" fmla="*/ 400050 h 407670"/>
                        <a:gd name="connsiteX26" fmla="*/ 1200151 w 1559242"/>
                        <a:gd name="connsiteY26" fmla="*/ 90488 h 407670"/>
                        <a:gd name="connsiteX27" fmla="*/ 1200151 w 1559242"/>
                        <a:gd name="connsiteY27" fmla="*/ 400050 h 407670"/>
                        <a:gd name="connsiteX28" fmla="*/ 1113472 w 1559242"/>
                        <a:gd name="connsiteY28" fmla="*/ 400050 h 407670"/>
                        <a:gd name="connsiteX29" fmla="*/ 1113472 w 1559242"/>
                        <a:gd name="connsiteY29" fmla="*/ 6668 h 407670"/>
                        <a:gd name="connsiteX30" fmla="*/ 1113472 w 1559242"/>
                        <a:gd name="connsiteY30" fmla="*/ 6668 h 407670"/>
                        <a:gd name="connsiteX31" fmla="*/ 850582 w 1559242"/>
                        <a:gd name="connsiteY31" fmla="*/ 0 h 407670"/>
                        <a:gd name="connsiteX32" fmla="*/ 1013460 w 1559242"/>
                        <a:gd name="connsiteY32" fmla="*/ 54293 h 407670"/>
                        <a:gd name="connsiteX33" fmla="*/ 1074420 w 1559242"/>
                        <a:gd name="connsiteY33" fmla="*/ 203835 h 407670"/>
                        <a:gd name="connsiteX34" fmla="*/ 1013460 w 1559242"/>
                        <a:gd name="connsiteY34" fmla="*/ 352425 h 407670"/>
                        <a:gd name="connsiteX35" fmla="*/ 850582 w 1559242"/>
                        <a:gd name="connsiteY35" fmla="*/ 405765 h 407670"/>
                        <a:gd name="connsiteX36" fmla="*/ 686753 w 1559242"/>
                        <a:gd name="connsiteY36" fmla="*/ 352425 h 407670"/>
                        <a:gd name="connsiteX37" fmla="*/ 625793 w 1559242"/>
                        <a:gd name="connsiteY37" fmla="*/ 204788 h 407670"/>
                        <a:gd name="connsiteX38" fmla="*/ 646747 w 1559242"/>
                        <a:gd name="connsiteY38" fmla="*/ 103823 h 407670"/>
                        <a:gd name="connsiteX39" fmla="*/ 689610 w 1559242"/>
                        <a:gd name="connsiteY39" fmla="*/ 49530 h 407670"/>
                        <a:gd name="connsiteX40" fmla="*/ 749618 w 1559242"/>
                        <a:gd name="connsiteY40" fmla="*/ 14288 h 407670"/>
                        <a:gd name="connsiteX41" fmla="*/ 850582 w 1559242"/>
                        <a:gd name="connsiteY41" fmla="*/ 0 h 407670"/>
                        <a:gd name="connsiteX42" fmla="*/ 850582 w 1559242"/>
                        <a:gd name="connsiteY42" fmla="*/ 0 h 407670"/>
                        <a:gd name="connsiteX43" fmla="*/ 376238 w 1559242"/>
                        <a:gd name="connsiteY43" fmla="*/ 0 h 407670"/>
                        <a:gd name="connsiteX44" fmla="*/ 513398 w 1559242"/>
                        <a:gd name="connsiteY44" fmla="*/ 42863 h 407670"/>
                        <a:gd name="connsiteX45" fmla="*/ 561023 w 1559242"/>
                        <a:gd name="connsiteY45" fmla="*/ 115253 h 407670"/>
                        <a:gd name="connsiteX46" fmla="*/ 468630 w 1559242"/>
                        <a:gd name="connsiteY46" fmla="*/ 134303 h 407670"/>
                        <a:gd name="connsiteX47" fmla="*/ 434340 w 1559242"/>
                        <a:gd name="connsiteY47" fmla="*/ 85725 h 407670"/>
                        <a:gd name="connsiteX48" fmla="*/ 371475 w 1559242"/>
                        <a:gd name="connsiteY48" fmla="*/ 67628 h 407670"/>
                        <a:gd name="connsiteX49" fmla="*/ 288607 w 1559242"/>
                        <a:gd name="connsiteY49" fmla="*/ 99060 h 407670"/>
                        <a:gd name="connsiteX50" fmla="*/ 256223 w 1559242"/>
                        <a:gd name="connsiteY50" fmla="*/ 200978 h 407670"/>
                        <a:gd name="connsiteX51" fmla="*/ 287655 w 1559242"/>
                        <a:gd name="connsiteY51" fmla="*/ 307658 h 407670"/>
                        <a:gd name="connsiteX52" fmla="*/ 369570 w 1559242"/>
                        <a:gd name="connsiteY52" fmla="*/ 339090 h 407670"/>
                        <a:gd name="connsiteX53" fmla="*/ 433388 w 1559242"/>
                        <a:gd name="connsiteY53" fmla="*/ 319088 h 407670"/>
                        <a:gd name="connsiteX54" fmla="*/ 471488 w 1559242"/>
                        <a:gd name="connsiteY54" fmla="*/ 256223 h 407670"/>
                        <a:gd name="connsiteX55" fmla="*/ 561975 w 1559242"/>
                        <a:gd name="connsiteY55" fmla="*/ 280988 h 407670"/>
                        <a:gd name="connsiteX56" fmla="*/ 492443 w 1559242"/>
                        <a:gd name="connsiteY56" fmla="*/ 376238 h 407670"/>
                        <a:gd name="connsiteX57" fmla="*/ 369570 w 1559242"/>
                        <a:gd name="connsiteY57" fmla="*/ 407670 h 407670"/>
                        <a:gd name="connsiteX58" fmla="*/ 218123 w 1559242"/>
                        <a:gd name="connsiteY58" fmla="*/ 354330 h 407670"/>
                        <a:gd name="connsiteX59" fmla="*/ 159068 w 1559242"/>
                        <a:gd name="connsiteY59" fmla="*/ 207645 h 407670"/>
                        <a:gd name="connsiteX60" fmla="*/ 218123 w 1559242"/>
                        <a:gd name="connsiteY60" fmla="*/ 55245 h 407670"/>
                        <a:gd name="connsiteX61" fmla="*/ 376238 w 1559242"/>
                        <a:gd name="connsiteY61" fmla="*/ 0 h 407670"/>
                        <a:gd name="connsiteX62" fmla="*/ 376238 w 1559242"/>
                        <a:gd name="connsiteY62" fmla="*/ 0 h 4076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</a:cxnLst>
                      <a:rect l="l" t="t" r="r" b="b"/>
                      <a:pathLst>
                        <a:path w="1559242" h="407670">
                          <a:moveTo>
                            <a:pt x="0" y="324803"/>
                          </a:moveTo>
                          <a:lnTo>
                            <a:pt x="88582" y="324803"/>
                          </a:lnTo>
                          <a:lnTo>
                            <a:pt x="88582" y="400050"/>
                          </a:lnTo>
                          <a:lnTo>
                            <a:pt x="0" y="400050"/>
                          </a:lnTo>
                          <a:lnTo>
                            <a:pt x="0" y="324803"/>
                          </a:lnTo>
                          <a:lnTo>
                            <a:pt x="0" y="324803"/>
                          </a:lnTo>
                          <a:close/>
                          <a:moveTo>
                            <a:pt x="851535" y="68580"/>
                          </a:moveTo>
                          <a:cubicBezTo>
                            <a:pt x="813435" y="68580"/>
                            <a:pt x="782003" y="80010"/>
                            <a:pt x="758190" y="101918"/>
                          </a:cubicBezTo>
                          <a:cubicBezTo>
                            <a:pt x="734378" y="124778"/>
                            <a:pt x="722947" y="158115"/>
                            <a:pt x="722947" y="203835"/>
                          </a:cubicBezTo>
                          <a:cubicBezTo>
                            <a:pt x="722947" y="248603"/>
                            <a:pt x="735330" y="281940"/>
                            <a:pt x="759143" y="304800"/>
                          </a:cubicBezTo>
                          <a:cubicBezTo>
                            <a:pt x="782955" y="327660"/>
                            <a:pt x="814388" y="339090"/>
                            <a:pt x="851535" y="339090"/>
                          </a:cubicBezTo>
                          <a:cubicBezTo>
                            <a:pt x="888682" y="339090"/>
                            <a:pt x="919163" y="327660"/>
                            <a:pt x="942976" y="304800"/>
                          </a:cubicBezTo>
                          <a:cubicBezTo>
                            <a:pt x="966788" y="281940"/>
                            <a:pt x="979170" y="247650"/>
                            <a:pt x="979170" y="201930"/>
                          </a:cubicBezTo>
                          <a:cubicBezTo>
                            <a:pt x="979170" y="157163"/>
                            <a:pt x="967740" y="122873"/>
                            <a:pt x="943928" y="100965"/>
                          </a:cubicBezTo>
                          <a:cubicBezTo>
                            <a:pt x="920115" y="79058"/>
                            <a:pt x="889635" y="68580"/>
                            <a:pt x="851535" y="68580"/>
                          </a:cubicBezTo>
                          <a:lnTo>
                            <a:pt x="851535" y="68580"/>
                          </a:lnTo>
                          <a:close/>
                          <a:moveTo>
                            <a:pt x="1113472" y="6668"/>
                          </a:moveTo>
                          <a:lnTo>
                            <a:pt x="1252538" y="6668"/>
                          </a:lnTo>
                          <a:lnTo>
                            <a:pt x="1336357" y="275273"/>
                          </a:lnTo>
                          <a:lnTo>
                            <a:pt x="1419226" y="6668"/>
                          </a:lnTo>
                          <a:lnTo>
                            <a:pt x="1559243" y="6668"/>
                          </a:lnTo>
                          <a:lnTo>
                            <a:pt x="1559243" y="400050"/>
                          </a:lnTo>
                          <a:lnTo>
                            <a:pt x="1472565" y="400050"/>
                          </a:lnTo>
                          <a:lnTo>
                            <a:pt x="1472565" y="90488"/>
                          </a:lnTo>
                          <a:lnTo>
                            <a:pt x="1381126" y="400050"/>
                          </a:lnTo>
                          <a:lnTo>
                            <a:pt x="1291590" y="400050"/>
                          </a:lnTo>
                          <a:lnTo>
                            <a:pt x="1200151" y="90488"/>
                          </a:lnTo>
                          <a:lnTo>
                            <a:pt x="1200151" y="400050"/>
                          </a:lnTo>
                          <a:lnTo>
                            <a:pt x="1113472" y="400050"/>
                          </a:lnTo>
                          <a:lnTo>
                            <a:pt x="1113472" y="6668"/>
                          </a:lnTo>
                          <a:lnTo>
                            <a:pt x="1113472" y="6668"/>
                          </a:lnTo>
                          <a:close/>
                          <a:moveTo>
                            <a:pt x="850582" y="0"/>
                          </a:moveTo>
                          <a:cubicBezTo>
                            <a:pt x="918210" y="0"/>
                            <a:pt x="973455" y="18098"/>
                            <a:pt x="1013460" y="54293"/>
                          </a:cubicBezTo>
                          <a:cubicBezTo>
                            <a:pt x="1054418" y="90488"/>
                            <a:pt x="1074420" y="140018"/>
                            <a:pt x="1074420" y="203835"/>
                          </a:cubicBezTo>
                          <a:cubicBezTo>
                            <a:pt x="1074420" y="267653"/>
                            <a:pt x="1054418" y="317183"/>
                            <a:pt x="1013460" y="352425"/>
                          </a:cubicBezTo>
                          <a:cubicBezTo>
                            <a:pt x="972503" y="388620"/>
                            <a:pt x="919163" y="405765"/>
                            <a:pt x="850582" y="405765"/>
                          </a:cubicBezTo>
                          <a:cubicBezTo>
                            <a:pt x="782003" y="405765"/>
                            <a:pt x="727710" y="387668"/>
                            <a:pt x="686753" y="352425"/>
                          </a:cubicBezTo>
                          <a:cubicBezTo>
                            <a:pt x="645795" y="317183"/>
                            <a:pt x="625793" y="267653"/>
                            <a:pt x="625793" y="204788"/>
                          </a:cubicBezTo>
                          <a:cubicBezTo>
                            <a:pt x="625793" y="164783"/>
                            <a:pt x="632460" y="131445"/>
                            <a:pt x="646747" y="103823"/>
                          </a:cubicBezTo>
                          <a:cubicBezTo>
                            <a:pt x="657226" y="83820"/>
                            <a:pt x="671513" y="65723"/>
                            <a:pt x="689610" y="49530"/>
                          </a:cubicBezTo>
                          <a:cubicBezTo>
                            <a:pt x="707707" y="33338"/>
                            <a:pt x="727710" y="21908"/>
                            <a:pt x="749618" y="14288"/>
                          </a:cubicBezTo>
                          <a:cubicBezTo>
                            <a:pt x="779145" y="5715"/>
                            <a:pt x="812482" y="0"/>
                            <a:pt x="850582" y="0"/>
                          </a:cubicBezTo>
                          <a:lnTo>
                            <a:pt x="850582" y="0"/>
                          </a:lnTo>
                          <a:close/>
                          <a:moveTo>
                            <a:pt x="376238" y="0"/>
                          </a:moveTo>
                          <a:cubicBezTo>
                            <a:pt x="432435" y="0"/>
                            <a:pt x="478155" y="14288"/>
                            <a:pt x="513398" y="42863"/>
                          </a:cubicBezTo>
                          <a:cubicBezTo>
                            <a:pt x="534353" y="60008"/>
                            <a:pt x="550545" y="83820"/>
                            <a:pt x="561023" y="115253"/>
                          </a:cubicBezTo>
                          <a:lnTo>
                            <a:pt x="468630" y="134303"/>
                          </a:lnTo>
                          <a:cubicBezTo>
                            <a:pt x="462915" y="114300"/>
                            <a:pt x="451485" y="98108"/>
                            <a:pt x="434340" y="85725"/>
                          </a:cubicBezTo>
                          <a:cubicBezTo>
                            <a:pt x="417195" y="74295"/>
                            <a:pt x="396240" y="67628"/>
                            <a:pt x="371475" y="67628"/>
                          </a:cubicBezTo>
                          <a:cubicBezTo>
                            <a:pt x="337185" y="67628"/>
                            <a:pt x="309563" y="78105"/>
                            <a:pt x="288607" y="99060"/>
                          </a:cubicBezTo>
                          <a:cubicBezTo>
                            <a:pt x="267653" y="120015"/>
                            <a:pt x="256223" y="154305"/>
                            <a:pt x="256223" y="200978"/>
                          </a:cubicBezTo>
                          <a:cubicBezTo>
                            <a:pt x="256223" y="250508"/>
                            <a:pt x="266700" y="285750"/>
                            <a:pt x="287655" y="307658"/>
                          </a:cubicBezTo>
                          <a:cubicBezTo>
                            <a:pt x="308610" y="328613"/>
                            <a:pt x="336232" y="339090"/>
                            <a:pt x="369570" y="339090"/>
                          </a:cubicBezTo>
                          <a:cubicBezTo>
                            <a:pt x="394335" y="339090"/>
                            <a:pt x="415290" y="332423"/>
                            <a:pt x="433388" y="319088"/>
                          </a:cubicBezTo>
                          <a:cubicBezTo>
                            <a:pt x="451485" y="305753"/>
                            <a:pt x="463868" y="284798"/>
                            <a:pt x="471488" y="256223"/>
                          </a:cubicBezTo>
                          <a:lnTo>
                            <a:pt x="561975" y="280988"/>
                          </a:lnTo>
                          <a:cubicBezTo>
                            <a:pt x="547688" y="323850"/>
                            <a:pt x="524828" y="356235"/>
                            <a:pt x="492443" y="376238"/>
                          </a:cubicBezTo>
                          <a:cubicBezTo>
                            <a:pt x="460057" y="397193"/>
                            <a:pt x="419100" y="407670"/>
                            <a:pt x="369570" y="407670"/>
                          </a:cubicBezTo>
                          <a:cubicBezTo>
                            <a:pt x="308610" y="407670"/>
                            <a:pt x="258128" y="389573"/>
                            <a:pt x="218123" y="354330"/>
                          </a:cubicBezTo>
                          <a:cubicBezTo>
                            <a:pt x="179070" y="319088"/>
                            <a:pt x="159068" y="269558"/>
                            <a:pt x="159068" y="207645"/>
                          </a:cubicBezTo>
                          <a:cubicBezTo>
                            <a:pt x="159068" y="141923"/>
                            <a:pt x="179070" y="91440"/>
                            <a:pt x="218123" y="55245"/>
                          </a:cubicBezTo>
                          <a:cubicBezTo>
                            <a:pt x="257175" y="19050"/>
                            <a:pt x="311468" y="0"/>
                            <a:pt x="376238" y="0"/>
                          </a:cubicBezTo>
                          <a:lnTo>
                            <a:pt x="376238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0974DC22-40A1-4A91-94B5-7580ABD8AF1F}"/>
              </a:ext>
            </a:extLst>
          </p:cNvPr>
          <p:cNvGrpSpPr/>
          <p:nvPr/>
        </p:nvGrpSpPr>
        <p:grpSpPr>
          <a:xfrm>
            <a:off x="809384" y="233514"/>
            <a:ext cx="10374271" cy="5301862"/>
            <a:chOff x="783771" y="541589"/>
            <a:chExt cx="10374271" cy="5301862"/>
          </a:xfrm>
        </p:grpSpPr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1523B566-47C5-4855-9B69-BE62D5EDA506}"/>
                </a:ext>
              </a:extLst>
            </p:cNvPr>
            <p:cNvSpPr/>
            <p:nvPr/>
          </p:nvSpPr>
          <p:spPr>
            <a:xfrm>
              <a:off x="8911710" y="2318515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65611B14-A433-453A-B122-2FDD5BFBFAA6}"/>
                </a:ext>
              </a:extLst>
            </p:cNvPr>
            <p:cNvSpPr/>
            <p:nvPr/>
          </p:nvSpPr>
          <p:spPr>
            <a:xfrm>
              <a:off x="2681342" y="4609649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D885331C-2D7F-4B75-B243-3A09E5883FEC}"/>
                </a:ext>
              </a:extLst>
            </p:cNvPr>
            <p:cNvSpPr/>
            <p:nvPr/>
          </p:nvSpPr>
          <p:spPr>
            <a:xfrm>
              <a:off x="5227330" y="2957051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B1CF4613-AA20-4D80-9D8A-E5FEBB819B74}"/>
                </a:ext>
              </a:extLst>
            </p:cNvPr>
            <p:cNvSpPr/>
            <p:nvPr/>
          </p:nvSpPr>
          <p:spPr>
            <a:xfrm>
              <a:off x="7701885" y="2178338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27C0BF08-1D29-4703-AF0F-779BAD87DC7E}"/>
                </a:ext>
              </a:extLst>
            </p:cNvPr>
            <p:cNvSpPr/>
            <p:nvPr/>
          </p:nvSpPr>
          <p:spPr>
            <a:xfrm>
              <a:off x="4296249" y="4809400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63BF61BC-09F8-4900-A851-E8198C5E7669}"/>
                </a:ext>
              </a:extLst>
            </p:cNvPr>
            <p:cNvSpPr/>
            <p:nvPr/>
          </p:nvSpPr>
          <p:spPr>
            <a:xfrm>
              <a:off x="7016376" y="3513792"/>
              <a:ext cx="211382" cy="2113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BBEF597-626B-471B-AEBB-24278DB87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71" y="4781171"/>
              <a:ext cx="1897571" cy="1062280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1B97545B-08C4-4A4A-88B5-F026EA05B692}"/>
                </a:ext>
              </a:extLst>
            </p:cNvPr>
            <p:cNvCxnSpPr>
              <a:cxnSpLocks/>
              <a:stCxn id="348" idx="2"/>
              <a:endCxn id="344" idx="6"/>
            </p:cNvCxnSpPr>
            <p:nvPr/>
          </p:nvCxnSpPr>
          <p:spPr>
            <a:xfrm flipH="1" flipV="1">
              <a:off x="2892724" y="4715340"/>
              <a:ext cx="1403525" cy="19975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0461B1D3-93A9-4822-97E4-066926C6ED06}"/>
                </a:ext>
              </a:extLst>
            </p:cNvPr>
            <p:cNvCxnSpPr>
              <a:cxnSpLocks/>
              <a:stCxn id="345" idx="3"/>
              <a:endCxn id="348" idx="7"/>
            </p:cNvCxnSpPr>
            <p:nvPr/>
          </p:nvCxnSpPr>
          <p:spPr>
            <a:xfrm flipH="1">
              <a:off x="4476675" y="3137477"/>
              <a:ext cx="781611" cy="1702879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6045EEFB-E494-416A-BF63-AD76970FE4EF}"/>
                </a:ext>
              </a:extLst>
            </p:cNvPr>
            <p:cNvCxnSpPr>
              <a:cxnSpLocks/>
              <a:stCxn id="349" idx="2"/>
              <a:endCxn id="345" idx="6"/>
            </p:cNvCxnSpPr>
            <p:nvPr/>
          </p:nvCxnSpPr>
          <p:spPr>
            <a:xfrm flipH="1" flipV="1">
              <a:off x="5438712" y="3062742"/>
              <a:ext cx="1577664" cy="55674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1F474DBA-0C91-45BA-9D6D-F6E94B6CB0AE}"/>
                </a:ext>
              </a:extLst>
            </p:cNvPr>
            <p:cNvCxnSpPr>
              <a:cxnSpLocks/>
              <a:stCxn id="346" idx="3"/>
              <a:endCxn id="349" idx="7"/>
            </p:cNvCxnSpPr>
            <p:nvPr/>
          </p:nvCxnSpPr>
          <p:spPr>
            <a:xfrm flipH="1">
              <a:off x="7196802" y="2358764"/>
              <a:ext cx="536039" cy="1185984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401AF6BF-F662-489E-B575-3FB1F8A0A487}"/>
                </a:ext>
              </a:extLst>
            </p:cNvPr>
            <p:cNvCxnSpPr>
              <a:cxnSpLocks/>
              <a:stCxn id="346" idx="6"/>
              <a:endCxn id="347" idx="2"/>
            </p:cNvCxnSpPr>
            <p:nvPr/>
          </p:nvCxnSpPr>
          <p:spPr>
            <a:xfrm>
              <a:off x="7913267" y="2284029"/>
              <a:ext cx="998443" cy="140177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1BA5F8A1-3403-4B35-8670-86665A7EBFCE}"/>
                </a:ext>
              </a:extLst>
            </p:cNvPr>
            <p:cNvCxnSpPr>
              <a:cxnSpLocks/>
              <a:stCxn id="347" idx="7"/>
            </p:cNvCxnSpPr>
            <p:nvPr/>
          </p:nvCxnSpPr>
          <p:spPr>
            <a:xfrm flipV="1">
              <a:off x="9092136" y="541589"/>
              <a:ext cx="2065906" cy="1807882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DA555F3-0E18-6543-885B-CCCF4FF57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37834" y="1789831"/>
            <a:ext cx="7116325" cy="311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06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9B7C65-FF39-334E-B4BC-24FC9BBA9D4F}"/>
              </a:ext>
            </a:extLst>
          </p:cNvPr>
          <p:cNvSpPr txBox="1"/>
          <p:nvPr/>
        </p:nvSpPr>
        <p:spPr>
          <a:xfrm>
            <a:off x="665017" y="684873"/>
            <a:ext cx="5652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Process Design</a:t>
            </a:r>
          </a:p>
          <a:p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D3ED1-3075-0C45-879B-6ED95B04D2DA}"/>
              </a:ext>
            </a:extLst>
          </p:cNvPr>
          <p:cNvSpPr/>
          <p:nvPr/>
        </p:nvSpPr>
        <p:spPr>
          <a:xfrm>
            <a:off x="8853055" y="299482"/>
            <a:ext cx="3338945" cy="5941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C6AD7582-64EB-9145-B2C5-269BCBF23FFE}"/>
              </a:ext>
            </a:extLst>
          </p:cNvPr>
          <p:cNvSpPr txBox="1">
            <a:spLocks/>
          </p:cNvSpPr>
          <p:nvPr/>
        </p:nvSpPr>
        <p:spPr>
          <a:xfrm>
            <a:off x="9092044" y="299483"/>
            <a:ext cx="2847109" cy="59413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Process Design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D6B267-865B-F847-AB20-0C107CA6482F}"/>
              </a:ext>
            </a:extLst>
          </p:cNvPr>
          <p:cNvSpPr txBox="1"/>
          <p:nvPr/>
        </p:nvSpPr>
        <p:spPr>
          <a:xfrm>
            <a:off x="5885823" y="2704757"/>
            <a:ext cx="2967231" cy="654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300" b="1" i="0" dirty="0">
                <a:effectLst/>
                <a:latin typeface="Century Gothic" panose="020B0502020202020204" pitchFamily="34" charset="0"/>
              </a:rPr>
              <a:t>Machine Learning (ML) Algorithms </a:t>
            </a:r>
            <a:r>
              <a:rPr lang="en-SG" sz="1300" i="0" dirty="0">
                <a:solidFill>
                  <a:schemeClr val="accent3"/>
                </a:solidFill>
                <a:effectLst/>
                <a:latin typeface="Century Gothic" panose="020B0502020202020204" pitchFamily="34" charset="0"/>
              </a:rPr>
              <a:t>(Deep Learning Models)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B2685B-C249-2C43-A854-BD30976AECB3}"/>
              </a:ext>
            </a:extLst>
          </p:cNvPr>
          <p:cNvSpPr txBox="1"/>
          <p:nvPr/>
        </p:nvSpPr>
        <p:spPr>
          <a:xfrm>
            <a:off x="6295743" y="5304784"/>
            <a:ext cx="1944178" cy="69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b="1" i="0" dirty="0">
                <a:effectLst/>
                <a:latin typeface="Century Gothic" panose="020B0502020202020204" pitchFamily="34" charset="0"/>
              </a:rPr>
              <a:t>Sentiment Analysis </a:t>
            </a:r>
            <a:r>
              <a:rPr lang="en-SG" sz="1400" i="0" dirty="0">
                <a:solidFill>
                  <a:schemeClr val="accent3"/>
                </a:solidFill>
                <a:effectLst/>
                <a:latin typeface="Century Gothic" panose="020B0502020202020204" pitchFamily="34" charset="0"/>
              </a:rPr>
              <a:t>(</a:t>
            </a:r>
            <a:r>
              <a:rPr lang="en-SG" sz="1400" i="0" dirty="0" err="1">
                <a:solidFill>
                  <a:schemeClr val="accent3"/>
                </a:solidFill>
                <a:effectLst/>
                <a:latin typeface="Century Gothic" panose="020B0502020202020204" pitchFamily="34" charset="0"/>
              </a:rPr>
              <a:t>Webscrapping</a:t>
            </a:r>
            <a:r>
              <a:rPr lang="en-SG" sz="1400" i="0" dirty="0">
                <a:solidFill>
                  <a:schemeClr val="accent3"/>
                </a:solidFill>
                <a:effectLst/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DFA268-88A2-7348-BDC4-D06CCF6DDBA0}"/>
              </a:ext>
            </a:extLst>
          </p:cNvPr>
          <p:cNvSpPr txBox="1"/>
          <p:nvPr/>
        </p:nvSpPr>
        <p:spPr>
          <a:xfrm>
            <a:off x="10067769" y="2892904"/>
            <a:ext cx="1253837" cy="654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300" i="0" dirty="0">
                <a:effectLst/>
                <a:latin typeface="Century Gothic" panose="020B0502020202020204" pitchFamily="34" charset="0"/>
              </a:rPr>
              <a:t>Trading Strategy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41DA463-C866-AB45-8BDB-31DDAB649877}"/>
              </a:ext>
            </a:extLst>
          </p:cNvPr>
          <p:cNvSpPr txBox="1"/>
          <p:nvPr/>
        </p:nvSpPr>
        <p:spPr>
          <a:xfrm>
            <a:off x="10247926" y="4749181"/>
            <a:ext cx="1015665" cy="354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300" i="0" dirty="0">
                <a:effectLst/>
                <a:latin typeface="Century Gothic" panose="020B0502020202020204" pitchFamily="34" charset="0"/>
              </a:rPr>
              <a:t>Simulation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8E39C2-5E17-324E-AC37-181C6C882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872" y="1497003"/>
            <a:ext cx="1224668" cy="1224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568A96-4CC5-A040-9114-1D53C4803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148" y="4156640"/>
            <a:ext cx="1015664" cy="1015664"/>
          </a:xfrm>
          <a:prstGeom prst="rect">
            <a:avLst/>
          </a:prstGeom>
        </p:spPr>
      </p:pic>
      <p:sp>
        <p:nvSpPr>
          <p:cNvPr id="9" name="Cross 8">
            <a:extLst>
              <a:ext uri="{FF2B5EF4-FFF2-40B4-BE49-F238E27FC236}">
                <a16:creationId xmlns:a16="http://schemas.microsoft.com/office/drawing/2014/main" id="{FA2D879B-5A6D-DB4D-B1F2-5B3340894419}"/>
              </a:ext>
            </a:extLst>
          </p:cNvPr>
          <p:cNvSpPr/>
          <p:nvPr/>
        </p:nvSpPr>
        <p:spPr>
          <a:xfrm>
            <a:off x="7109941" y="3459409"/>
            <a:ext cx="336527" cy="361138"/>
          </a:xfrm>
          <a:prstGeom prst="plus">
            <a:avLst>
              <a:gd name="adj" fmla="val 422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A6D221-7AE6-7941-8F62-6CB10E54B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446" y="3810327"/>
            <a:ext cx="692626" cy="6926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0C465E-AD1D-944C-A36E-71D7A31AD9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614" y="2109337"/>
            <a:ext cx="692626" cy="692626"/>
          </a:xfrm>
          <a:prstGeom prst="rect">
            <a:avLst/>
          </a:prstGeom>
        </p:spPr>
      </p:pic>
      <p:sp>
        <p:nvSpPr>
          <p:cNvPr id="14" name="Equals 13">
            <a:extLst>
              <a:ext uri="{FF2B5EF4-FFF2-40B4-BE49-F238E27FC236}">
                <a16:creationId xmlns:a16="http://schemas.microsoft.com/office/drawing/2014/main" id="{07DCF2E2-AE14-904A-B68F-CD6E5E9EC102}"/>
              </a:ext>
            </a:extLst>
          </p:cNvPr>
          <p:cNvSpPr/>
          <p:nvPr/>
        </p:nvSpPr>
        <p:spPr>
          <a:xfrm>
            <a:off x="9092044" y="3338543"/>
            <a:ext cx="564860" cy="455125"/>
          </a:xfrm>
          <a:prstGeom prst="mathEqual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198B2C-F591-3F4B-BF99-B3DD20B8F3DB}"/>
              </a:ext>
            </a:extLst>
          </p:cNvPr>
          <p:cNvSpPr txBox="1"/>
          <p:nvPr/>
        </p:nvSpPr>
        <p:spPr>
          <a:xfrm>
            <a:off x="790502" y="4148753"/>
            <a:ext cx="1531561" cy="35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300" b="1" i="0" dirty="0">
                <a:effectLst/>
                <a:latin typeface="Century Gothic" panose="020B0502020202020204" pitchFamily="34" charset="0"/>
              </a:rPr>
              <a:t>Data Exploratory</a:t>
            </a:r>
            <a:endParaRPr lang="en-SG" sz="1300" i="0" dirty="0">
              <a:solidFill>
                <a:schemeClr val="accent3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42A1D5-4ADE-3849-92B6-34502343429B}"/>
              </a:ext>
            </a:extLst>
          </p:cNvPr>
          <p:cNvSpPr txBox="1"/>
          <p:nvPr/>
        </p:nvSpPr>
        <p:spPr>
          <a:xfrm>
            <a:off x="790502" y="2526860"/>
            <a:ext cx="1496884" cy="35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300" b="1" i="0" dirty="0">
                <a:effectLst/>
                <a:latin typeface="Century Gothic" panose="020B0502020202020204" pitchFamily="34" charset="0"/>
              </a:rPr>
              <a:t>Data Cleaning</a:t>
            </a:r>
            <a:endParaRPr lang="en-SG" sz="1300" i="0" dirty="0">
              <a:solidFill>
                <a:schemeClr val="accent3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5ECF67-ED5F-8946-81AD-A6D2DC33C4BD}"/>
              </a:ext>
            </a:extLst>
          </p:cNvPr>
          <p:cNvSpPr txBox="1"/>
          <p:nvPr/>
        </p:nvSpPr>
        <p:spPr>
          <a:xfrm>
            <a:off x="682553" y="5943277"/>
            <a:ext cx="1801949" cy="35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300" b="1" dirty="0">
                <a:latin typeface="Century Gothic" panose="020B0502020202020204" pitchFamily="34" charset="0"/>
              </a:rPr>
              <a:t>Feature Selection</a:t>
            </a:r>
            <a:endParaRPr lang="en-SG" sz="1300" i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0EF1048-C690-F543-B212-5FD8F26E600A}"/>
              </a:ext>
            </a:extLst>
          </p:cNvPr>
          <p:cNvSpPr txBox="1"/>
          <p:nvPr/>
        </p:nvSpPr>
        <p:spPr>
          <a:xfrm>
            <a:off x="3329474" y="2700332"/>
            <a:ext cx="1520196" cy="654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300" b="1" i="0" dirty="0">
                <a:effectLst/>
                <a:latin typeface="Century Gothic" panose="020B0502020202020204" pitchFamily="34" charset="0"/>
              </a:rPr>
              <a:t>Split Training </a:t>
            </a:r>
            <a:r>
              <a:rPr lang="en-SG" sz="1300" b="1" dirty="0">
                <a:latin typeface="Century Gothic" panose="020B0502020202020204" pitchFamily="34" charset="0"/>
              </a:rPr>
              <a:t>&amp; Test Sets</a:t>
            </a:r>
            <a:endParaRPr lang="en-SG" sz="1300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DA7441-72D6-B640-BD27-DDF8D11CC5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81" y="1631915"/>
            <a:ext cx="884904" cy="8849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799935-469A-CC40-8CF1-9BCEE8C49C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469" y="3632394"/>
            <a:ext cx="583235" cy="5832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BF3B045-C851-2F4B-81E4-0DF5A565E4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64" y="5289992"/>
            <a:ext cx="674840" cy="6748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93B2203-9F1E-E847-84EE-9D6D2A91D7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199" y="2058277"/>
            <a:ext cx="528747" cy="528747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E37A2FA-15E3-2B41-B884-BB2A62B3C02C}"/>
              </a:ext>
            </a:extLst>
          </p:cNvPr>
          <p:cNvCxnSpPr/>
          <p:nvPr/>
        </p:nvCxnSpPr>
        <p:spPr>
          <a:xfrm>
            <a:off x="1497312" y="2944750"/>
            <a:ext cx="0" cy="550718"/>
          </a:xfrm>
          <a:prstGeom prst="straightConnector1">
            <a:avLst/>
          </a:prstGeom>
          <a:ln w="603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7DD7753-0C46-FC42-90F4-1EEBEC88585E}"/>
              </a:ext>
            </a:extLst>
          </p:cNvPr>
          <p:cNvCxnSpPr/>
          <p:nvPr/>
        </p:nvCxnSpPr>
        <p:spPr>
          <a:xfrm>
            <a:off x="1497312" y="4566643"/>
            <a:ext cx="0" cy="550718"/>
          </a:xfrm>
          <a:prstGeom prst="straightConnector1">
            <a:avLst/>
          </a:prstGeom>
          <a:ln w="603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1CDFA97-965D-1848-A9D5-7C546E7906A2}"/>
              </a:ext>
            </a:extLst>
          </p:cNvPr>
          <p:cNvCxnSpPr/>
          <p:nvPr/>
        </p:nvCxnSpPr>
        <p:spPr>
          <a:xfrm>
            <a:off x="2171700" y="5627412"/>
            <a:ext cx="967533" cy="0"/>
          </a:xfrm>
          <a:prstGeom prst="straightConnector1">
            <a:avLst/>
          </a:prstGeom>
          <a:ln w="603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A88E29F-4FE7-0C4B-8B64-8D3F9A36256B}"/>
              </a:ext>
            </a:extLst>
          </p:cNvPr>
          <p:cNvSpPr txBox="1"/>
          <p:nvPr/>
        </p:nvSpPr>
        <p:spPr>
          <a:xfrm>
            <a:off x="3476557" y="5419231"/>
            <a:ext cx="1206757" cy="654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300" b="1" i="0" dirty="0">
                <a:effectLst/>
                <a:latin typeface="Century Gothic" panose="020B0502020202020204" pitchFamily="34" charset="0"/>
              </a:rPr>
              <a:t>Data P</a:t>
            </a:r>
            <a:r>
              <a:rPr lang="en-SG" sz="1300" b="1" dirty="0">
                <a:latin typeface="Century Gothic" panose="020B0502020202020204" pitchFamily="34" charset="0"/>
              </a:rPr>
              <a:t>reparation</a:t>
            </a:r>
            <a:endParaRPr lang="en-SG" sz="1300" i="0" dirty="0">
              <a:effectLst/>
              <a:latin typeface="Century Gothic" panose="020B0502020202020204" pitchFamily="34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1F7B0E1-EC62-2C46-BE46-1790A0247E6B}"/>
              </a:ext>
            </a:extLst>
          </p:cNvPr>
          <p:cNvCxnSpPr/>
          <p:nvPr/>
        </p:nvCxnSpPr>
        <p:spPr>
          <a:xfrm>
            <a:off x="4655573" y="2455650"/>
            <a:ext cx="967533" cy="0"/>
          </a:xfrm>
          <a:prstGeom prst="straightConnector1">
            <a:avLst/>
          </a:prstGeom>
          <a:ln w="603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3BFA7304-4007-EF48-9403-D871B6B74E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431" y="4346371"/>
            <a:ext cx="1072166" cy="1072166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1D0A7B7-D8CA-F247-A048-938FE95818FC}"/>
              </a:ext>
            </a:extLst>
          </p:cNvPr>
          <p:cNvCxnSpPr>
            <a:cxnSpLocks/>
          </p:cNvCxnSpPr>
          <p:nvPr/>
        </p:nvCxnSpPr>
        <p:spPr>
          <a:xfrm flipV="1">
            <a:off x="4089572" y="3412290"/>
            <a:ext cx="0" cy="736463"/>
          </a:xfrm>
          <a:prstGeom prst="straightConnector1">
            <a:avLst/>
          </a:prstGeom>
          <a:ln w="603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0CB91E4-6F5C-D74C-9A80-7E955951780C}"/>
              </a:ext>
            </a:extLst>
          </p:cNvPr>
          <p:cNvCxnSpPr/>
          <p:nvPr/>
        </p:nvCxnSpPr>
        <p:spPr>
          <a:xfrm>
            <a:off x="4849670" y="4810761"/>
            <a:ext cx="967533" cy="0"/>
          </a:xfrm>
          <a:prstGeom prst="straightConnector1">
            <a:avLst/>
          </a:prstGeom>
          <a:ln w="603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85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51" grpId="0"/>
      <p:bldP spid="52" grpId="0"/>
      <p:bldP spid="9" grpId="0" animBg="1"/>
      <p:bldP spid="14" grpId="0" animBg="1"/>
      <p:bldP spid="53" grpId="0"/>
      <p:bldP spid="54" grpId="0"/>
      <p:bldP spid="55" grpId="0"/>
      <p:bldP spid="56" grpId="0"/>
      <p:bldP spid="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9B7C65-FF39-334E-B4BC-24FC9BBA9D4F}"/>
              </a:ext>
            </a:extLst>
          </p:cNvPr>
          <p:cNvSpPr txBox="1"/>
          <p:nvPr/>
        </p:nvSpPr>
        <p:spPr>
          <a:xfrm>
            <a:off x="665017" y="684873"/>
            <a:ext cx="5652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– Machine Learning</a:t>
            </a:r>
          </a:p>
          <a:p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D3ED1-3075-0C45-879B-6ED95B04D2DA}"/>
              </a:ext>
            </a:extLst>
          </p:cNvPr>
          <p:cNvSpPr/>
          <p:nvPr/>
        </p:nvSpPr>
        <p:spPr>
          <a:xfrm>
            <a:off x="8853055" y="299482"/>
            <a:ext cx="3338945" cy="5941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C6AD7582-64EB-9145-B2C5-269BCBF23FFE}"/>
              </a:ext>
            </a:extLst>
          </p:cNvPr>
          <p:cNvSpPr txBox="1">
            <a:spLocks/>
          </p:cNvSpPr>
          <p:nvPr/>
        </p:nvSpPr>
        <p:spPr>
          <a:xfrm>
            <a:off x="9092044" y="299483"/>
            <a:ext cx="2847109" cy="59413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Process Design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20DA34-9B16-8B44-97EA-C145DBDDFF69}"/>
              </a:ext>
            </a:extLst>
          </p:cNvPr>
          <p:cNvSpPr txBox="1"/>
          <p:nvPr/>
        </p:nvSpPr>
        <p:spPr>
          <a:xfrm>
            <a:off x="779316" y="1654100"/>
            <a:ext cx="10131700" cy="436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i="0" dirty="0">
                <a:effectLst/>
                <a:latin typeface="Century Gothic" panose="020B0502020202020204" pitchFamily="34" charset="0"/>
              </a:rPr>
              <a:t>Data Source: </a:t>
            </a:r>
            <a:r>
              <a:rPr lang="en-SG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Yahoo Finance API </a:t>
            </a:r>
            <a:r>
              <a:rPr lang="en-SG" dirty="0">
                <a:solidFill>
                  <a:schemeClr val="accent3"/>
                </a:solidFill>
                <a:latin typeface="Century Gothic" panose="020B0502020202020204" pitchFamily="34" charset="0"/>
              </a:rPr>
              <a:t>(NASDAQ: US Stock Exchange) </a:t>
            </a:r>
            <a:endParaRPr lang="en-SG" i="0" dirty="0">
              <a:solidFill>
                <a:schemeClr val="accent3"/>
              </a:solidFill>
              <a:effectLst/>
              <a:latin typeface="Century Gothic" panose="020B0502020202020204" pitchFamily="34" charset="0"/>
            </a:endParaRPr>
          </a:p>
          <a:p>
            <a:pPr marL="319088" indent="-309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latin typeface="Century Gothic" panose="020B0502020202020204" pitchFamily="34" charset="0"/>
              </a:rPr>
              <a:t>Company: </a:t>
            </a:r>
            <a:r>
              <a:rPr lang="en-SG" dirty="0">
                <a:solidFill>
                  <a:schemeClr val="accent3"/>
                </a:solidFill>
                <a:latin typeface="Century Gothic" panose="020B0502020202020204" pitchFamily="34" charset="0"/>
              </a:rPr>
              <a:t>Apple [NASDAQ: AAPL]</a:t>
            </a:r>
          </a:p>
          <a:p>
            <a:pPr marL="319088" indent="-309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latin typeface="Century Gothic" panose="020B0502020202020204" pitchFamily="34" charset="0"/>
              </a:rPr>
              <a:t>Machine Learning Algorithms: </a:t>
            </a:r>
            <a:r>
              <a:rPr lang="en-SG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LSTM, ARIMA, SARIMA</a:t>
            </a:r>
          </a:p>
          <a:p>
            <a:pPr marL="319088" indent="-309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i="0" dirty="0">
                <a:effectLst/>
                <a:latin typeface="Century Gothic" panose="020B0502020202020204" pitchFamily="34" charset="0"/>
              </a:rPr>
              <a:t>Dat</a:t>
            </a:r>
            <a:r>
              <a:rPr lang="en-SG" dirty="0">
                <a:latin typeface="Century Gothic" panose="020B0502020202020204" pitchFamily="34" charset="0"/>
              </a:rPr>
              <a:t>a Type: </a:t>
            </a:r>
            <a:r>
              <a:rPr lang="en-SG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Time Series </a:t>
            </a:r>
            <a:r>
              <a:rPr lang="en-SG" dirty="0">
                <a:solidFill>
                  <a:schemeClr val="accent3"/>
                </a:solidFill>
                <a:latin typeface="Century Gothic" panose="020B0502020202020204" pitchFamily="34" charset="0"/>
              </a:rPr>
              <a:t>Data</a:t>
            </a:r>
          </a:p>
          <a:p>
            <a:pPr marL="319088" indent="-309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i="0" dirty="0">
                <a:effectLst/>
                <a:latin typeface="Century Gothic" panose="020B0502020202020204" pitchFamily="34" charset="0"/>
              </a:rPr>
              <a:t>Period:</a:t>
            </a:r>
          </a:p>
          <a:p>
            <a:pPr marL="319088" indent="-309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latin typeface="Century Gothic" panose="020B0502020202020204" pitchFamily="34" charset="0"/>
              </a:rPr>
              <a:t>Data Features:</a:t>
            </a:r>
          </a:p>
          <a:p>
            <a:pPr marL="628650" indent="-219075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SG" sz="14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Opening Value </a:t>
            </a:r>
            <a:r>
              <a:rPr lang="en-SG" sz="1400" dirty="0">
                <a:latin typeface="Century Gothic" panose="020B0502020202020204" pitchFamily="34" charset="0"/>
              </a:rPr>
              <a:t>(Starting Value of the stock when market opens)</a:t>
            </a:r>
          </a:p>
          <a:p>
            <a:pPr marL="628650" indent="-219075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SG" sz="14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Highest and Lowest values of that stock </a:t>
            </a:r>
            <a:r>
              <a:rPr lang="en-SG" sz="1400" dirty="0">
                <a:latin typeface="Century Gothic" panose="020B0502020202020204" pitchFamily="34" charset="0"/>
              </a:rPr>
              <a:t>(daily)</a:t>
            </a:r>
          </a:p>
          <a:p>
            <a:pPr marL="628650" indent="-219075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SG" sz="14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Closing Value </a:t>
            </a:r>
            <a:r>
              <a:rPr lang="en-SG" sz="1400" dirty="0">
                <a:latin typeface="Century Gothic" panose="020B0502020202020204" pitchFamily="34" charset="0"/>
              </a:rPr>
              <a:t>(last value when market closes)</a:t>
            </a:r>
          </a:p>
          <a:p>
            <a:pPr marL="628650" indent="-219075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SG" sz="14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Adjusted Close Value </a:t>
            </a:r>
            <a:r>
              <a:rPr lang="en-SG" sz="1400" dirty="0">
                <a:latin typeface="Century Gothic" panose="020B0502020202020204" pitchFamily="34" charset="0"/>
              </a:rPr>
              <a:t>(stock value after dividends have been declared)</a:t>
            </a:r>
          </a:p>
          <a:p>
            <a:pPr marL="628650" indent="-219075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SG" sz="14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Total Volume of the stocks</a:t>
            </a:r>
            <a:endParaRPr lang="en-SG" sz="1400" b="1" i="0" dirty="0">
              <a:solidFill>
                <a:schemeClr val="accent3"/>
              </a:solidFill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70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9B7C65-FF39-334E-B4BC-24FC9BBA9D4F}"/>
              </a:ext>
            </a:extLst>
          </p:cNvPr>
          <p:cNvSpPr txBox="1"/>
          <p:nvPr/>
        </p:nvSpPr>
        <p:spPr>
          <a:xfrm>
            <a:off x="665017" y="684873"/>
            <a:ext cx="5652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What is Time Series?</a:t>
            </a:r>
          </a:p>
          <a:p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D3ED1-3075-0C45-879B-6ED95B04D2DA}"/>
              </a:ext>
            </a:extLst>
          </p:cNvPr>
          <p:cNvSpPr/>
          <p:nvPr/>
        </p:nvSpPr>
        <p:spPr>
          <a:xfrm>
            <a:off x="8853055" y="299482"/>
            <a:ext cx="3338945" cy="5941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C6AD7582-64EB-9145-B2C5-269BCBF23FFE}"/>
              </a:ext>
            </a:extLst>
          </p:cNvPr>
          <p:cNvSpPr txBox="1">
            <a:spLocks/>
          </p:cNvSpPr>
          <p:nvPr/>
        </p:nvSpPr>
        <p:spPr>
          <a:xfrm>
            <a:off x="9092044" y="299483"/>
            <a:ext cx="2847109" cy="59413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Process Design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016147F-2620-B241-A4A6-E26D1EFBF7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2"/>
          <a:stretch/>
        </p:blipFill>
        <p:spPr>
          <a:xfrm>
            <a:off x="665017" y="1700536"/>
            <a:ext cx="5953715" cy="436991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584030-D23F-B14B-B4B9-A335B464E889}"/>
              </a:ext>
            </a:extLst>
          </p:cNvPr>
          <p:cNvSpPr txBox="1">
            <a:spLocks/>
          </p:cNvSpPr>
          <p:nvPr/>
        </p:nvSpPr>
        <p:spPr>
          <a:xfrm>
            <a:off x="6722919" y="1880755"/>
            <a:ext cx="5216234" cy="37407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Sequence of observations taken </a:t>
            </a:r>
            <a:r>
              <a:rPr lang="en-US" b="1" dirty="0">
                <a:solidFill>
                  <a:schemeClr val="accent3"/>
                </a:solidFill>
              </a:rPr>
              <a:t>sequentially in time</a:t>
            </a:r>
          </a:p>
          <a:p>
            <a:pPr>
              <a:lnSpc>
                <a:spcPct val="120000"/>
              </a:lnSpc>
            </a:pPr>
            <a:r>
              <a:rPr lang="en-US" dirty="0"/>
              <a:t>No </a:t>
            </a:r>
            <a:r>
              <a:rPr lang="en-US" b="1" dirty="0">
                <a:solidFill>
                  <a:schemeClr val="accent3"/>
                </a:solidFill>
              </a:rPr>
              <a:t>Natural Ordering </a:t>
            </a:r>
            <a:r>
              <a:rPr lang="en-US" dirty="0"/>
              <a:t>of observations</a:t>
            </a:r>
          </a:p>
          <a:p>
            <a:pPr>
              <a:lnSpc>
                <a:spcPct val="120000"/>
              </a:lnSpc>
            </a:pPr>
            <a:r>
              <a:rPr lang="en-US" dirty="0"/>
              <a:t>Other examples:</a:t>
            </a:r>
          </a:p>
          <a:p>
            <a:pPr marL="852488" indent="-525463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3"/>
                </a:solidFill>
              </a:rPr>
              <a:t>Weather /Ocean Tides  </a:t>
            </a:r>
          </a:p>
          <a:p>
            <a:pPr marL="852488" indent="-525463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3"/>
                </a:solidFill>
              </a:rPr>
              <a:t>Health evolution metrics 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(</a:t>
            </a:r>
            <a:r>
              <a:rPr lang="en-US" dirty="0" err="1">
                <a:solidFill>
                  <a:schemeClr val="accent3"/>
                </a:solidFill>
              </a:rPr>
              <a:t>eg</a:t>
            </a:r>
            <a:r>
              <a:rPr lang="en-US" dirty="0">
                <a:solidFill>
                  <a:schemeClr val="accent3"/>
                </a:solidFill>
              </a:rPr>
              <a:t> body temperature)</a:t>
            </a:r>
          </a:p>
          <a:p>
            <a:pPr marL="852488" indent="-525463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24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9B7C65-FF39-334E-B4BC-24FC9BBA9D4F}"/>
              </a:ext>
            </a:extLst>
          </p:cNvPr>
          <p:cNvSpPr txBox="1"/>
          <p:nvPr/>
        </p:nvSpPr>
        <p:spPr>
          <a:xfrm>
            <a:off x="665017" y="684873"/>
            <a:ext cx="5652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– Sentiment Analysis</a:t>
            </a:r>
          </a:p>
          <a:p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D3ED1-3075-0C45-879B-6ED95B04D2DA}"/>
              </a:ext>
            </a:extLst>
          </p:cNvPr>
          <p:cNvSpPr/>
          <p:nvPr/>
        </p:nvSpPr>
        <p:spPr>
          <a:xfrm>
            <a:off x="8853055" y="299482"/>
            <a:ext cx="3338945" cy="5941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C6AD7582-64EB-9145-B2C5-269BCBF23FFE}"/>
              </a:ext>
            </a:extLst>
          </p:cNvPr>
          <p:cNvSpPr txBox="1">
            <a:spLocks/>
          </p:cNvSpPr>
          <p:nvPr/>
        </p:nvSpPr>
        <p:spPr>
          <a:xfrm>
            <a:off x="9092044" y="299483"/>
            <a:ext cx="2847109" cy="59413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Process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564AD-F10E-8646-A005-37924344CD32}"/>
              </a:ext>
            </a:extLst>
          </p:cNvPr>
          <p:cNvSpPr txBox="1"/>
          <p:nvPr/>
        </p:nvSpPr>
        <p:spPr>
          <a:xfrm>
            <a:off x="665018" y="1700536"/>
            <a:ext cx="6726970" cy="4000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i="0" dirty="0">
                <a:effectLst/>
                <a:latin typeface="Century Gothic" panose="020B0502020202020204" pitchFamily="34" charset="0"/>
              </a:rPr>
              <a:t>Data Source: </a:t>
            </a:r>
            <a:r>
              <a:rPr lang="en-SG" b="1" dirty="0" err="1">
                <a:solidFill>
                  <a:schemeClr val="accent3"/>
                </a:solidFill>
                <a:latin typeface="Century Gothic" panose="020B0502020202020204" pitchFamily="34" charset="0"/>
              </a:rPr>
              <a:t>Finviz</a:t>
            </a:r>
            <a:r>
              <a:rPr lang="en-SG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 </a:t>
            </a:r>
            <a:endParaRPr lang="en-SG" b="1" i="0" dirty="0">
              <a:solidFill>
                <a:schemeClr val="accent3"/>
              </a:solidFill>
              <a:effectLst/>
              <a:latin typeface="Century Gothic" panose="020B0502020202020204" pitchFamily="34" charset="0"/>
            </a:endParaRPr>
          </a:p>
          <a:p>
            <a:pPr marL="319088" indent="-309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latin typeface="Century Gothic" panose="020B0502020202020204" pitchFamily="34" charset="0"/>
              </a:rPr>
              <a:t>Company: </a:t>
            </a:r>
            <a:r>
              <a:rPr lang="en-SG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Apple </a:t>
            </a:r>
            <a:r>
              <a:rPr lang="en-SG" dirty="0">
                <a:solidFill>
                  <a:schemeClr val="accent3"/>
                </a:solidFill>
                <a:latin typeface="Century Gothic" panose="020B0502020202020204" pitchFamily="34" charset="0"/>
              </a:rPr>
              <a:t>[NASDAQ: AAPL]</a:t>
            </a:r>
          </a:p>
          <a:p>
            <a:pPr marL="319088" indent="-309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i="0" dirty="0">
                <a:effectLst/>
                <a:latin typeface="Century Gothic" panose="020B0502020202020204" pitchFamily="34" charset="0"/>
              </a:rPr>
              <a:t>Data Science Toolkit: </a:t>
            </a:r>
            <a:r>
              <a:rPr lang="en-SG" b="1" i="0" dirty="0" err="1">
                <a:solidFill>
                  <a:schemeClr val="accent3"/>
                </a:solidFill>
                <a:effectLst/>
                <a:latin typeface="Century Gothic" panose="020B0502020202020204" pitchFamily="34" charset="0"/>
              </a:rPr>
              <a:t>Webscrapping</a:t>
            </a:r>
            <a:r>
              <a:rPr lang="en-SG" b="1" i="0" dirty="0">
                <a:solidFill>
                  <a:schemeClr val="accent3"/>
                </a:solidFill>
                <a:effectLst/>
                <a:latin typeface="Century Gothic" panose="020B0502020202020204" pitchFamily="34" charset="0"/>
              </a:rPr>
              <a:t> (Beautiful Soup)</a:t>
            </a:r>
          </a:p>
          <a:p>
            <a:pPr marL="319088" indent="-309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latin typeface="Century Gothic" panose="020B0502020202020204" pitchFamily="34" charset="0"/>
              </a:rPr>
              <a:t>Data Features:</a:t>
            </a:r>
          </a:p>
          <a:p>
            <a:pPr marL="628650" indent="-219075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SG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Time</a:t>
            </a:r>
          </a:p>
          <a:p>
            <a:pPr marL="628650" indent="-219075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SG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News Reporter </a:t>
            </a:r>
            <a:r>
              <a:rPr lang="en-SG" dirty="0">
                <a:latin typeface="Century Gothic" panose="020B0502020202020204" pitchFamily="34" charset="0"/>
              </a:rPr>
              <a:t>(Financial Websites)</a:t>
            </a:r>
          </a:p>
          <a:p>
            <a:pPr marL="628650" indent="-219075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SG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New Headline </a:t>
            </a:r>
            <a:r>
              <a:rPr lang="en-SG" dirty="0">
                <a:latin typeface="Century Gothic" panose="020B0502020202020204" pitchFamily="34" charset="0"/>
              </a:rPr>
              <a:t>(Subject of the News Article)</a:t>
            </a:r>
          </a:p>
          <a:p>
            <a:pPr marL="628650" indent="-219075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SG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URL</a:t>
            </a:r>
            <a:r>
              <a:rPr lang="en-SG" dirty="0">
                <a:latin typeface="Century Gothic" panose="020B0502020202020204" pitchFamily="34" charset="0"/>
              </a:rPr>
              <a:t> (website addresses)</a:t>
            </a:r>
            <a:endParaRPr lang="en-SG" i="0" dirty="0">
              <a:effectLst/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endParaRPr lang="en-SG" i="0" dirty="0">
              <a:solidFill>
                <a:schemeClr val="accent1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40A3C6-DCED-224A-AF54-BA5FF2382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99" b="21999"/>
          <a:stretch/>
        </p:blipFill>
        <p:spPr>
          <a:xfrm>
            <a:off x="7391987" y="1659851"/>
            <a:ext cx="4350473" cy="151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4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B1CCC22-3EBF-B646-9F35-1CE1160C3EEF}"/>
              </a:ext>
            </a:extLst>
          </p:cNvPr>
          <p:cNvSpPr/>
          <p:nvPr/>
        </p:nvSpPr>
        <p:spPr>
          <a:xfrm>
            <a:off x="-9725" y="852054"/>
            <a:ext cx="6556664" cy="51538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0">
            <a:extLst>
              <a:ext uri="{FF2B5EF4-FFF2-40B4-BE49-F238E27FC236}">
                <a16:creationId xmlns:a16="http://schemas.microsoft.com/office/drawing/2014/main" id="{ADB10858-6B93-A34D-B369-7AB22A303C94}"/>
              </a:ext>
            </a:extLst>
          </p:cNvPr>
          <p:cNvSpPr/>
          <p:nvPr/>
        </p:nvSpPr>
        <p:spPr>
          <a:xfrm flipH="1">
            <a:off x="14777" y="937760"/>
            <a:ext cx="6507660" cy="4388311"/>
          </a:xfrm>
          <a:custGeom>
            <a:avLst/>
            <a:gdLst>
              <a:gd name="connsiteX0" fmla="*/ 5290604 w 6507660"/>
              <a:gd name="connsiteY0" fmla="*/ 3151911 h 4388311"/>
              <a:gd name="connsiteX1" fmla="*/ 5280167 w 6507660"/>
              <a:gd name="connsiteY1" fmla="*/ 3162348 h 4388311"/>
              <a:gd name="connsiteX2" fmla="*/ 5280167 w 6507660"/>
              <a:gd name="connsiteY2" fmla="*/ 3337120 h 4388311"/>
              <a:gd name="connsiteX3" fmla="*/ 5253923 w 6507660"/>
              <a:gd name="connsiteY3" fmla="*/ 3342418 h 4388311"/>
              <a:gd name="connsiteX4" fmla="*/ 5196375 w 6507660"/>
              <a:gd name="connsiteY4" fmla="*/ 3429238 h 4388311"/>
              <a:gd name="connsiteX5" fmla="*/ 5196376 w 6507660"/>
              <a:gd name="connsiteY5" fmla="*/ 3709560 h 4388311"/>
              <a:gd name="connsiteX6" fmla="*/ 5253924 w 6507660"/>
              <a:gd name="connsiteY6" fmla="*/ 3796381 h 4388311"/>
              <a:gd name="connsiteX7" fmla="*/ 5280167 w 6507660"/>
              <a:gd name="connsiteY7" fmla="*/ 3801679 h 4388311"/>
              <a:gd name="connsiteX8" fmla="*/ 5280167 w 6507660"/>
              <a:gd name="connsiteY8" fmla="*/ 3976447 h 4388311"/>
              <a:gd name="connsiteX9" fmla="*/ 5290604 w 6507660"/>
              <a:gd name="connsiteY9" fmla="*/ 3986884 h 4388311"/>
              <a:gd name="connsiteX10" fmla="*/ 5301041 w 6507660"/>
              <a:gd name="connsiteY10" fmla="*/ 3976447 h 4388311"/>
              <a:gd name="connsiteX11" fmla="*/ 5301041 w 6507660"/>
              <a:gd name="connsiteY11" fmla="*/ 3801676 h 4388311"/>
              <a:gd name="connsiteX12" fmla="*/ 5327277 w 6507660"/>
              <a:gd name="connsiteY12" fmla="*/ 3796380 h 4388311"/>
              <a:gd name="connsiteX13" fmla="*/ 5384824 w 6507660"/>
              <a:gd name="connsiteY13" fmla="*/ 3709559 h 4388311"/>
              <a:gd name="connsiteX14" fmla="*/ 5384824 w 6507660"/>
              <a:gd name="connsiteY14" fmla="*/ 3429238 h 4388311"/>
              <a:gd name="connsiteX15" fmla="*/ 5327277 w 6507660"/>
              <a:gd name="connsiteY15" fmla="*/ 3342418 h 4388311"/>
              <a:gd name="connsiteX16" fmla="*/ 5301041 w 6507660"/>
              <a:gd name="connsiteY16" fmla="*/ 3337121 h 4388311"/>
              <a:gd name="connsiteX17" fmla="*/ 5301041 w 6507660"/>
              <a:gd name="connsiteY17" fmla="*/ 3162348 h 4388311"/>
              <a:gd name="connsiteX18" fmla="*/ 5290604 w 6507660"/>
              <a:gd name="connsiteY18" fmla="*/ 3151911 h 4388311"/>
              <a:gd name="connsiteX19" fmla="*/ 5071938 w 6507660"/>
              <a:gd name="connsiteY19" fmla="*/ 2996689 h 4388311"/>
              <a:gd name="connsiteX20" fmla="*/ 5061501 w 6507660"/>
              <a:gd name="connsiteY20" fmla="*/ 3007126 h 4388311"/>
              <a:gd name="connsiteX21" fmla="*/ 5061501 w 6507660"/>
              <a:gd name="connsiteY21" fmla="*/ 3205193 h 4388311"/>
              <a:gd name="connsiteX22" fmla="*/ 5057961 w 6507660"/>
              <a:gd name="connsiteY22" fmla="*/ 3204478 h 4388311"/>
              <a:gd name="connsiteX23" fmla="*/ 4963736 w 6507660"/>
              <a:gd name="connsiteY23" fmla="*/ 3298703 h 4388311"/>
              <a:gd name="connsiteX24" fmla="*/ 4963737 w 6507660"/>
              <a:gd name="connsiteY24" fmla="*/ 3661368 h 4388311"/>
              <a:gd name="connsiteX25" fmla="*/ 5057962 w 6507660"/>
              <a:gd name="connsiteY25" fmla="*/ 3755593 h 4388311"/>
              <a:gd name="connsiteX26" fmla="*/ 5057961 w 6507660"/>
              <a:gd name="connsiteY26" fmla="*/ 3755592 h 4388311"/>
              <a:gd name="connsiteX27" fmla="*/ 5061501 w 6507660"/>
              <a:gd name="connsiteY27" fmla="*/ 3754878 h 4388311"/>
              <a:gd name="connsiteX28" fmla="*/ 5061501 w 6507660"/>
              <a:gd name="connsiteY28" fmla="*/ 4377874 h 4388311"/>
              <a:gd name="connsiteX29" fmla="*/ 5071938 w 6507660"/>
              <a:gd name="connsiteY29" fmla="*/ 4388311 h 4388311"/>
              <a:gd name="connsiteX30" fmla="*/ 5082375 w 6507660"/>
              <a:gd name="connsiteY30" fmla="*/ 4377874 h 4388311"/>
              <a:gd name="connsiteX31" fmla="*/ 5082375 w 6507660"/>
              <a:gd name="connsiteY31" fmla="*/ 3750663 h 4388311"/>
              <a:gd name="connsiteX32" fmla="*/ 5094638 w 6507660"/>
              <a:gd name="connsiteY32" fmla="*/ 3748188 h 4388311"/>
              <a:gd name="connsiteX33" fmla="*/ 5152186 w 6507660"/>
              <a:gd name="connsiteY33" fmla="*/ 3661367 h 4388311"/>
              <a:gd name="connsiteX34" fmla="*/ 5152186 w 6507660"/>
              <a:gd name="connsiteY34" fmla="*/ 3298703 h 4388311"/>
              <a:gd name="connsiteX35" fmla="*/ 5094638 w 6507660"/>
              <a:gd name="connsiteY35" fmla="*/ 3211883 h 4388311"/>
              <a:gd name="connsiteX36" fmla="*/ 5082375 w 6507660"/>
              <a:gd name="connsiteY36" fmla="*/ 3209407 h 4388311"/>
              <a:gd name="connsiteX37" fmla="*/ 5082375 w 6507660"/>
              <a:gd name="connsiteY37" fmla="*/ 3007126 h 4388311"/>
              <a:gd name="connsiteX38" fmla="*/ 5071938 w 6507660"/>
              <a:gd name="connsiteY38" fmla="*/ 2996689 h 4388311"/>
              <a:gd name="connsiteX39" fmla="*/ 6413436 w 6507660"/>
              <a:gd name="connsiteY39" fmla="*/ 2973900 h 4388311"/>
              <a:gd name="connsiteX40" fmla="*/ 6402999 w 6507660"/>
              <a:gd name="connsiteY40" fmla="*/ 2984337 h 4388311"/>
              <a:gd name="connsiteX41" fmla="*/ 6402999 w 6507660"/>
              <a:gd name="connsiteY41" fmla="*/ 3159109 h 4388311"/>
              <a:gd name="connsiteX42" fmla="*/ 6376758 w 6507660"/>
              <a:gd name="connsiteY42" fmla="*/ 3164407 h 4388311"/>
              <a:gd name="connsiteX43" fmla="*/ 6319210 w 6507660"/>
              <a:gd name="connsiteY43" fmla="*/ 3251227 h 4388311"/>
              <a:gd name="connsiteX44" fmla="*/ 6319211 w 6507660"/>
              <a:gd name="connsiteY44" fmla="*/ 3531549 h 4388311"/>
              <a:gd name="connsiteX45" fmla="*/ 6376759 w 6507660"/>
              <a:gd name="connsiteY45" fmla="*/ 3618370 h 4388311"/>
              <a:gd name="connsiteX46" fmla="*/ 6402999 w 6507660"/>
              <a:gd name="connsiteY46" fmla="*/ 3623667 h 4388311"/>
              <a:gd name="connsiteX47" fmla="*/ 6402999 w 6507660"/>
              <a:gd name="connsiteY47" fmla="*/ 3798436 h 4388311"/>
              <a:gd name="connsiteX48" fmla="*/ 6413436 w 6507660"/>
              <a:gd name="connsiteY48" fmla="*/ 3808873 h 4388311"/>
              <a:gd name="connsiteX49" fmla="*/ 6423873 w 6507660"/>
              <a:gd name="connsiteY49" fmla="*/ 3798436 h 4388311"/>
              <a:gd name="connsiteX50" fmla="*/ 6423873 w 6507660"/>
              <a:gd name="connsiteY50" fmla="*/ 3623666 h 4388311"/>
              <a:gd name="connsiteX51" fmla="*/ 6450111 w 6507660"/>
              <a:gd name="connsiteY51" fmla="*/ 3618369 h 4388311"/>
              <a:gd name="connsiteX52" fmla="*/ 6507660 w 6507660"/>
              <a:gd name="connsiteY52" fmla="*/ 3531548 h 4388311"/>
              <a:gd name="connsiteX53" fmla="*/ 6507660 w 6507660"/>
              <a:gd name="connsiteY53" fmla="*/ 3251227 h 4388311"/>
              <a:gd name="connsiteX54" fmla="*/ 6450111 w 6507660"/>
              <a:gd name="connsiteY54" fmla="*/ 3164407 h 4388311"/>
              <a:gd name="connsiteX55" fmla="*/ 6423873 w 6507660"/>
              <a:gd name="connsiteY55" fmla="*/ 3159109 h 4388311"/>
              <a:gd name="connsiteX56" fmla="*/ 6423873 w 6507660"/>
              <a:gd name="connsiteY56" fmla="*/ 2984337 h 4388311"/>
              <a:gd name="connsiteX57" fmla="*/ 6413436 w 6507660"/>
              <a:gd name="connsiteY57" fmla="*/ 2973900 h 4388311"/>
              <a:gd name="connsiteX58" fmla="*/ 4841054 w 6507660"/>
              <a:gd name="connsiteY58" fmla="*/ 2908477 h 4388311"/>
              <a:gd name="connsiteX59" fmla="*/ 4830617 w 6507660"/>
              <a:gd name="connsiteY59" fmla="*/ 2918914 h 4388311"/>
              <a:gd name="connsiteX60" fmla="*/ 4830617 w 6507660"/>
              <a:gd name="connsiteY60" fmla="*/ 2970773 h 4388311"/>
              <a:gd name="connsiteX61" fmla="*/ 4804377 w 6507660"/>
              <a:gd name="connsiteY61" fmla="*/ 2976071 h 4388311"/>
              <a:gd name="connsiteX62" fmla="*/ 4746828 w 6507660"/>
              <a:gd name="connsiteY62" fmla="*/ 3062891 h 4388311"/>
              <a:gd name="connsiteX63" fmla="*/ 4746829 w 6507660"/>
              <a:gd name="connsiteY63" fmla="*/ 3440685 h 4388311"/>
              <a:gd name="connsiteX64" fmla="*/ 4804377 w 6507660"/>
              <a:gd name="connsiteY64" fmla="*/ 3527506 h 4388311"/>
              <a:gd name="connsiteX65" fmla="*/ 4830617 w 6507660"/>
              <a:gd name="connsiteY65" fmla="*/ 3532803 h 4388311"/>
              <a:gd name="connsiteX66" fmla="*/ 4830617 w 6507660"/>
              <a:gd name="connsiteY66" fmla="*/ 3733013 h 4388311"/>
              <a:gd name="connsiteX67" fmla="*/ 4841054 w 6507660"/>
              <a:gd name="connsiteY67" fmla="*/ 3743450 h 4388311"/>
              <a:gd name="connsiteX68" fmla="*/ 4851491 w 6507660"/>
              <a:gd name="connsiteY68" fmla="*/ 3733013 h 4388311"/>
              <a:gd name="connsiteX69" fmla="*/ 4851491 w 6507660"/>
              <a:gd name="connsiteY69" fmla="*/ 3532802 h 4388311"/>
              <a:gd name="connsiteX70" fmla="*/ 4877729 w 6507660"/>
              <a:gd name="connsiteY70" fmla="*/ 3527505 h 4388311"/>
              <a:gd name="connsiteX71" fmla="*/ 4935278 w 6507660"/>
              <a:gd name="connsiteY71" fmla="*/ 3440684 h 4388311"/>
              <a:gd name="connsiteX72" fmla="*/ 4935278 w 6507660"/>
              <a:gd name="connsiteY72" fmla="*/ 3062891 h 4388311"/>
              <a:gd name="connsiteX73" fmla="*/ 4877729 w 6507660"/>
              <a:gd name="connsiteY73" fmla="*/ 2976071 h 4388311"/>
              <a:gd name="connsiteX74" fmla="*/ 4851491 w 6507660"/>
              <a:gd name="connsiteY74" fmla="*/ 2970773 h 4388311"/>
              <a:gd name="connsiteX75" fmla="*/ 4851491 w 6507660"/>
              <a:gd name="connsiteY75" fmla="*/ 2918914 h 4388311"/>
              <a:gd name="connsiteX76" fmla="*/ 4841054 w 6507660"/>
              <a:gd name="connsiteY76" fmla="*/ 2908477 h 4388311"/>
              <a:gd name="connsiteX77" fmla="*/ 5522740 w 6507660"/>
              <a:gd name="connsiteY77" fmla="*/ 2700858 h 4388311"/>
              <a:gd name="connsiteX78" fmla="*/ 5512303 w 6507660"/>
              <a:gd name="connsiteY78" fmla="*/ 2711295 h 4388311"/>
              <a:gd name="connsiteX79" fmla="*/ 5512303 w 6507660"/>
              <a:gd name="connsiteY79" fmla="*/ 2887452 h 4388311"/>
              <a:gd name="connsiteX80" fmla="*/ 5477028 w 6507660"/>
              <a:gd name="connsiteY80" fmla="*/ 2894574 h 4388311"/>
              <a:gd name="connsiteX81" fmla="*/ 5419480 w 6507660"/>
              <a:gd name="connsiteY81" fmla="*/ 2981394 h 4388311"/>
              <a:gd name="connsiteX82" fmla="*/ 5419481 w 6507660"/>
              <a:gd name="connsiteY82" fmla="*/ 3597019 h 4388311"/>
              <a:gd name="connsiteX83" fmla="*/ 5477029 w 6507660"/>
              <a:gd name="connsiteY83" fmla="*/ 3683840 h 4388311"/>
              <a:gd name="connsiteX84" fmla="*/ 5512303 w 6507660"/>
              <a:gd name="connsiteY84" fmla="*/ 3690961 h 4388311"/>
              <a:gd name="connsiteX85" fmla="*/ 5512303 w 6507660"/>
              <a:gd name="connsiteY85" fmla="*/ 4082043 h 4388311"/>
              <a:gd name="connsiteX86" fmla="*/ 5522740 w 6507660"/>
              <a:gd name="connsiteY86" fmla="*/ 4092480 h 4388311"/>
              <a:gd name="connsiteX87" fmla="*/ 5533177 w 6507660"/>
              <a:gd name="connsiteY87" fmla="*/ 4082043 h 4388311"/>
              <a:gd name="connsiteX88" fmla="*/ 5533177 w 6507660"/>
              <a:gd name="connsiteY88" fmla="*/ 3687312 h 4388311"/>
              <a:gd name="connsiteX89" fmla="*/ 5550381 w 6507660"/>
              <a:gd name="connsiteY89" fmla="*/ 3683839 h 4388311"/>
              <a:gd name="connsiteX90" fmla="*/ 5607930 w 6507660"/>
              <a:gd name="connsiteY90" fmla="*/ 3597018 h 4388311"/>
              <a:gd name="connsiteX91" fmla="*/ 5607930 w 6507660"/>
              <a:gd name="connsiteY91" fmla="*/ 2981394 h 4388311"/>
              <a:gd name="connsiteX92" fmla="*/ 5550381 w 6507660"/>
              <a:gd name="connsiteY92" fmla="*/ 2894574 h 4388311"/>
              <a:gd name="connsiteX93" fmla="*/ 5533177 w 6507660"/>
              <a:gd name="connsiteY93" fmla="*/ 2891100 h 4388311"/>
              <a:gd name="connsiteX94" fmla="*/ 5533177 w 6507660"/>
              <a:gd name="connsiteY94" fmla="*/ 2711295 h 4388311"/>
              <a:gd name="connsiteX95" fmla="*/ 5522740 w 6507660"/>
              <a:gd name="connsiteY95" fmla="*/ 2700858 h 4388311"/>
              <a:gd name="connsiteX96" fmla="*/ 5754882 w 6507660"/>
              <a:gd name="connsiteY96" fmla="*/ 2699936 h 4388311"/>
              <a:gd name="connsiteX97" fmla="*/ 5744445 w 6507660"/>
              <a:gd name="connsiteY97" fmla="*/ 2710373 h 4388311"/>
              <a:gd name="connsiteX98" fmla="*/ 5744445 w 6507660"/>
              <a:gd name="connsiteY98" fmla="*/ 2885145 h 4388311"/>
              <a:gd name="connsiteX99" fmla="*/ 5718205 w 6507660"/>
              <a:gd name="connsiteY99" fmla="*/ 2890443 h 4388311"/>
              <a:gd name="connsiteX100" fmla="*/ 5660656 w 6507660"/>
              <a:gd name="connsiteY100" fmla="*/ 2977263 h 4388311"/>
              <a:gd name="connsiteX101" fmla="*/ 5660657 w 6507660"/>
              <a:gd name="connsiteY101" fmla="*/ 3257585 h 4388311"/>
              <a:gd name="connsiteX102" fmla="*/ 5718206 w 6507660"/>
              <a:gd name="connsiteY102" fmla="*/ 3344406 h 4388311"/>
              <a:gd name="connsiteX103" fmla="*/ 5744445 w 6507660"/>
              <a:gd name="connsiteY103" fmla="*/ 3349703 h 4388311"/>
              <a:gd name="connsiteX104" fmla="*/ 5744445 w 6507660"/>
              <a:gd name="connsiteY104" fmla="*/ 3524472 h 4388311"/>
              <a:gd name="connsiteX105" fmla="*/ 5754882 w 6507660"/>
              <a:gd name="connsiteY105" fmla="*/ 3534909 h 4388311"/>
              <a:gd name="connsiteX106" fmla="*/ 5765319 w 6507660"/>
              <a:gd name="connsiteY106" fmla="*/ 3524472 h 4388311"/>
              <a:gd name="connsiteX107" fmla="*/ 5765319 w 6507660"/>
              <a:gd name="connsiteY107" fmla="*/ 3349702 h 4388311"/>
              <a:gd name="connsiteX108" fmla="*/ 5791558 w 6507660"/>
              <a:gd name="connsiteY108" fmla="*/ 3344405 h 4388311"/>
              <a:gd name="connsiteX109" fmla="*/ 5849106 w 6507660"/>
              <a:gd name="connsiteY109" fmla="*/ 3257584 h 4388311"/>
              <a:gd name="connsiteX110" fmla="*/ 5849106 w 6507660"/>
              <a:gd name="connsiteY110" fmla="*/ 2977263 h 4388311"/>
              <a:gd name="connsiteX111" fmla="*/ 5791558 w 6507660"/>
              <a:gd name="connsiteY111" fmla="*/ 2890443 h 4388311"/>
              <a:gd name="connsiteX112" fmla="*/ 5765319 w 6507660"/>
              <a:gd name="connsiteY112" fmla="*/ 2885145 h 4388311"/>
              <a:gd name="connsiteX113" fmla="*/ 5765319 w 6507660"/>
              <a:gd name="connsiteY113" fmla="*/ 2710373 h 4388311"/>
              <a:gd name="connsiteX114" fmla="*/ 5754882 w 6507660"/>
              <a:gd name="connsiteY114" fmla="*/ 2699936 h 4388311"/>
              <a:gd name="connsiteX115" fmla="*/ 5972297 w 6507660"/>
              <a:gd name="connsiteY115" fmla="*/ 2695673 h 4388311"/>
              <a:gd name="connsiteX116" fmla="*/ 5961860 w 6507660"/>
              <a:gd name="connsiteY116" fmla="*/ 2706110 h 4388311"/>
              <a:gd name="connsiteX117" fmla="*/ 5961860 w 6507660"/>
              <a:gd name="connsiteY117" fmla="*/ 3159205 h 4388311"/>
              <a:gd name="connsiteX118" fmla="*/ 5935619 w 6507660"/>
              <a:gd name="connsiteY118" fmla="*/ 3164503 h 4388311"/>
              <a:gd name="connsiteX119" fmla="*/ 5878071 w 6507660"/>
              <a:gd name="connsiteY119" fmla="*/ 3251323 h 4388311"/>
              <a:gd name="connsiteX120" fmla="*/ 5878072 w 6507660"/>
              <a:gd name="connsiteY120" fmla="*/ 3700511 h 4388311"/>
              <a:gd name="connsiteX121" fmla="*/ 5935621 w 6507660"/>
              <a:gd name="connsiteY121" fmla="*/ 3787332 h 4388311"/>
              <a:gd name="connsiteX122" fmla="*/ 5961860 w 6507660"/>
              <a:gd name="connsiteY122" fmla="*/ 3792629 h 4388311"/>
              <a:gd name="connsiteX123" fmla="*/ 5961860 w 6507660"/>
              <a:gd name="connsiteY123" fmla="*/ 4076858 h 4388311"/>
              <a:gd name="connsiteX124" fmla="*/ 5972297 w 6507660"/>
              <a:gd name="connsiteY124" fmla="*/ 4087295 h 4388311"/>
              <a:gd name="connsiteX125" fmla="*/ 5982734 w 6507660"/>
              <a:gd name="connsiteY125" fmla="*/ 4076858 h 4388311"/>
              <a:gd name="connsiteX126" fmla="*/ 5982734 w 6507660"/>
              <a:gd name="connsiteY126" fmla="*/ 3792628 h 4388311"/>
              <a:gd name="connsiteX127" fmla="*/ 6008973 w 6507660"/>
              <a:gd name="connsiteY127" fmla="*/ 3787331 h 4388311"/>
              <a:gd name="connsiteX128" fmla="*/ 6066521 w 6507660"/>
              <a:gd name="connsiteY128" fmla="*/ 3700510 h 4388311"/>
              <a:gd name="connsiteX129" fmla="*/ 6066521 w 6507660"/>
              <a:gd name="connsiteY129" fmla="*/ 3251323 h 4388311"/>
              <a:gd name="connsiteX130" fmla="*/ 6008973 w 6507660"/>
              <a:gd name="connsiteY130" fmla="*/ 3164503 h 4388311"/>
              <a:gd name="connsiteX131" fmla="*/ 5982734 w 6507660"/>
              <a:gd name="connsiteY131" fmla="*/ 3159205 h 4388311"/>
              <a:gd name="connsiteX132" fmla="*/ 5982734 w 6507660"/>
              <a:gd name="connsiteY132" fmla="*/ 2706110 h 4388311"/>
              <a:gd name="connsiteX133" fmla="*/ 5972297 w 6507660"/>
              <a:gd name="connsiteY133" fmla="*/ 2695673 h 4388311"/>
              <a:gd name="connsiteX134" fmla="*/ 6193920 w 6507660"/>
              <a:gd name="connsiteY134" fmla="*/ 2640136 h 4388311"/>
              <a:gd name="connsiteX135" fmla="*/ 6183483 w 6507660"/>
              <a:gd name="connsiteY135" fmla="*/ 2650573 h 4388311"/>
              <a:gd name="connsiteX136" fmla="*/ 6183483 w 6507660"/>
              <a:gd name="connsiteY136" fmla="*/ 3103667 h 4388311"/>
              <a:gd name="connsiteX137" fmla="*/ 6157239 w 6507660"/>
              <a:gd name="connsiteY137" fmla="*/ 3108966 h 4388311"/>
              <a:gd name="connsiteX138" fmla="*/ 6099691 w 6507660"/>
              <a:gd name="connsiteY138" fmla="*/ 3195786 h 4388311"/>
              <a:gd name="connsiteX139" fmla="*/ 6099692 w 6507660"/>
              <a:gd name="connsiteY139" fmla="*/ 3585566 h 4388311"/>
              <a:gd name="connsiteX140" fmla="*/ 6157240 w 6507660"/>
              <a:gd name="connsiteY140" fmla="*/ 3672387 h 4388311"/>
              <a:gd name="connsiteX141" fmla="*/ 6183483 w 6507660"/>
              <a:gd name="connsiteY141" fmla="*/ 3677685 h 4388311"/>
              <a:gd name="connsiteX142" fmla="*/ 6183483 w 6507660"/>
              <a:gd name="connsiteY142" fmla="*/ 4021321 h 4388311"/>
              <a:gd name="connsiteX143" fmla="*/ 6193920 w 6507660"/>
              <a:gd name="connsiteY143" fmla="*/ 4031758 h 4388311"/>
              <a:gd name="connsiteX144" fmla="*/ 6204357 w 6507660"/>
              <a:gd name="connsiteY144" fmla="*/ 4021321 h 4388311"/>
              <a:gd name="connsiteX145" fmla="*/ 6204357 w 6507660"/>
              <a:gd name="connsiteY145" fmla="*/ 3677682 h 4388311"/>
              <a:gd name="connsiteX146" fmla="*/ 6230592 w 6507660"/>
              <a:gd name="connsiteY146" fmla="*/ 3672386 h 4388311"/>
              <a:gd name="connsiteX147" fmla="*/ 6288141 w 6507660"/>
              <a:gd name="connsiteY147" fmla="*/ 3585565 h 4388311"/>
              <a:gd name="connsiteX148" fmla="*/ 6288141 w 6507660"/>
              <a:gd name="connsiteY148" fmla="*/ 3195786 h 4388311"/>
              <a:gd name="connsiteX149" fmla="*/ 6230592 w 6507660"/>
              <a:gd name="connsiteY149" fmla="*/ 3108966 h 4388311"/>
              <a:gd name="connsiteX150" fmla="*/ 6204357 w 6507660"/>
              <a:gd name="connsiteY150" fmla="*/ 3103669 h 4388311"/>
              <a:gd name="connsiteX151" fmla="*/ 6204357 w 6507660"/>
              <a:gd name="connsiteY151" fmla="*/ 2650573 h 4388311"/>
              <a:gd name="connsiteX152" fmla="*/ 6193920 w 6507660"/>
              <a:gd name="connsiteY152" fmla="*/ 2640136 h 4388311"/>
              <a:gd name="connsiteX153" fmla="*/ 3950906 w 6507660"/>
              <a:gd name="connsiteY153" fmla="*/ 2597073 h 4388311"/>
              <a:gd name="connsiteX154" fmla="*/ 3940469 w 6507660"/>
              <a:gd name="connsiteY154" fmla="*/ 2607510 h 4388311"/>
              <a:gd name="connsiteX155" fmla="*/ 3940469 w 6507660"/>
              <a:gd name="connsiteY155" fmla="*/ 3060606 h 4388311"/>
              <a:gd name="connsiteX156" fmla="*/ 3914229 w 6507660"/>
              <a:gd name="connsiteY156" fmla="*/ 3065904 h 4388311"/>
              <a:gd name="connsiteX157" fmla="*/ 3856680 w 6507660"/>
              <a:gd name="connsiteY157" fmla="*/ 3152724 h 4388311"/>
              <a:gd name="connsiteX158" fmla="*/ 3856682 w 6507660"/>
              <a:gd name="connsiteY158" fmla="*/ 3240790 h 4388311"/>
              <a:gd name="connsiteX159" fmla="*/ 3914230 w 6507660"/>
              <a:gd name="connsiteY159" fmla="*/ 3327611 h 4388311"/>
              <a:gd name="connsiteX160" fmla="*/ 3940469 w 6507660"/>
              <a:gd name="connsiteY160" fmla="*/ 3332908 h 4388311"/>
              <a:gd name="connsiteX161" fmla="*/ 3940469 w 6507660"/>
              <a:gd name="connsiteY161" fmla="*/ 3978258 h 4388311"/>
              <a:gd name="connsiteX162" fmla="*/ 3950906 w 6507660"/>
              <a:gd name="connsiteY162" fmla="*/ 3988695 h 4388311"/>
              <a:gd name="connsiteX163" fmla="*/ 3961343 w 6507660"/>
              <a:gd name="connsiteY163" fmla="*/ 3978258 h 4388311"/>
              <a:gd name="connsiteX164" fmla="*/ 3961343 w 6507660"/>
              <a:gd name="connsiteY164" fmla="*/ 3332907 h 4388311"/>
              <a:gd name="connsiteX165" fmla="*/ 3987582 w 6507660"/>
              <a:gd name="connsiteY165" fmla="*/ 3327610 h 4388311"/>
              <a:gd name="connsiteX166" fmla="*/ 4045130 w 6507660"/>
              <a:gd name="connsiteY166" fmla="*/ 3240789 h 4388311"/>
              <a:gd name="connsiteX167" fmla="*/ 4045130 w 6507660"/>
              <a:gd name="connsiteY167" fmla="*/ 3152724 h 4388311"/>
              <a:gd name="connsiteX168" fmla="*/ 3987582 w 6507660"/>
              <a:gd name="connsiteY168" fmla="*/ 3065904 h 4388311"/>
              <a:gd name="connsiteX169" fmla="*/ 3961343 w 6507660"/>
              <a:gd name="connsiteY169" fmla="*/ 3060606 h 4388311"/>
              <a:gd name="connsiteX170" fmla="*/ 3961343 w 6507660"/>
              <a:gd name="connsiteY170" fmla="*/ 2607510 h 4388311"/>
              <a:gd name="connsiteX171" fmla="*/ 3950906 w 6507660"/>
              <a:gd name="connsiteY171" fmla="*/ 2597073 h 4388311"/>
              <a:gd name="connsiteX172" fmla="*/ 3702185 w 6507660"/>
              <a:gd name="connsiteY172" fmla="*/ 2512087 h 4388311"/>
              <a:gd name="connsiteX173" fmla="*/ 3691749 w 6507660"/>
              <a:gd name="connsiteY173" fmla="*/ 2522524 h 4388311"/>
              <a:gd name="connsiteX174" fmla="*/ 3691749 w 6507660"/>
              <a:gd name="connsiteY174" fmla="*/ 2697296 h 4388311"/>
              <a:gd name="connsiteX175" fmla="*/ 3665509 w 6507660"/>
              <a:gd name="connsiteY175" fmla="*/ 2702594 h 4388311"/>
              <a:gd name="connsiteX176" fmla="*/ 3607959 w 6507660"/>
              <a:gd name="connsiteY176" fmla="*/ 2789414 h 4388311"/>
              <a:gd name="connsiteX177" fmla="*/ 3607959 w 6507660"/>
              <a:gd name="connsiteY177" fmla="*/ 2902466 h 4388311"/>
              <a:gd name="connsiteX178" fmla="*/ 3665509 w 6507660"/>
              <a:gd name="connsiteY178" fmla="*/ 2989286 h 4388311"/>
              <a:gd name="connsiteX179" fmla="*/ 3691749 w 6507660"/>
              <a:gd name="connsiteY179" fmla="*/ 2994584 h 4388311"/>
              <a:gd name="connsiteX180" fmla="*/ 3691749 w 6507660"/>
              <a:gd name="connsiteY180" fmla="*/ 3336623 h 4388311"/>
              <a:gd name="connsiteX181" fmla="*/ 3702185 w 6507660"/>
              <a:gd name="connsiteY181" fmla="*/ 3347060 h 4388311"/>
              <a:gd name="connsiteX182" fmla="*/ 3712622 w 6507660"/>
              <a:gd name="connsiteY182" fmla="*/ 3336623 h 4388311"/>
              <a:gd name="connsiteX183" fmla="*/ 3712622 w 6507660"/>
              <a:gd name="connsiteY183" fmla="*/ 2994583 h 4388311"/>
              <a:gd name="connsiteX184" fmla="*/ 3738861 w 6507660"/>
              <a:gd name="connsiteY184" fmla="*/ 2989285 h 4388311"/>
              <a:gd name="connsiteX185" fmla="*/ 3796409 w 6507660"/>
              <a:gd name="connsiteY185" fmla="*/ 2902465 h 4388311"/>
              <a:gd name="connsiteX186" fmla="*/ 3796409 w 6507660"/>
              <a:gd name="connsiteY186" fmla="*/ 2789414 h 4388311"/>
              <a:gd name="connsiteX187" fmla="*/ 3738861 w 6507660"/>
              <a:gd name="connsiteY187" fmla="*/ 2702594 h 4388311"/>
              <a:gd name="connsiteX188" fmla="*/ 3712622 w 6507660"/>
              <a:gd name="connsiteY188" fmla="*/ 2697296 h 4388311"/>
              <a:gd name="connsiteX189" fmla="*/ 3712622 w 6507660"/>
              <a:gd name="connsiteY189" fmla="*/ 2522524 h 4388311"/>
              <a:gd name="connsiteX190" fmla="*/ 3702185 w 6507660"/>
              <a:gd name="connsiteY190" fmla="*/ 2512087 h 4388311"/>
              <a:gd name="connsiteX191" fmla="*/ 4603602 w 6507660"/>
              <a:gd name="connsiteY191" fmla="*/ 2500040 h 4388311"/>
              <a:gd name="connsiteX192" fmla="*/ 4593165 w 6507660"/>
              <a:gd name="connsiteY192" fmla="*/ 2510477 h 4388311"/>
              <a:gd name="connsiteX193" fmla="*/ 4593165 w 6507660"/>
              <a:gd name="connsiteY193" fmla="*/ 2562336 h 4388311"/>
              <a:gd name="connsiteX194" fmla="*/ 4566925 w 6507660"/>
              <a:gd name="connsiteY194" fmla="*/ 2567634 h 4388311"/>
              <a:gd name="connsiteX195" fmla="*/ 4509376 w 6507660"/>
              <a:gd name="connsiteY195" fmla="*/ 2654454 h 4388311"/>
              <a:gd name="connsiteX196" fmla="*/ 4509377 w 6507660"/>
              <a:gd name="connsiteY196" fmla="*/ 3062874 h 4388311"/>
              <a:gd name="connsiteX197" fmla="*/ 4566926 w 6507660"/>
              <a:gd name="connsiteY197" fmla="*/ 3149694 h 4388311"/>
              <a:gd name="connsiteX198" fmla="*/ 4593165 w 6507660"/>
              <a:gd name="connsiteY198" fmla="*/ 3154992 h 4388311"/>
              <a:gd name="connsiteX199" fmla="*/ 4593165 w 6507660"/>
              <a:gd name="connsiteY199" fmla="*/ 3324576 h 4388311"/>
              <a:gd name="connsiteX200" fmla="*/ 4603602 w 6507660"/>
              <a:gd name="connsiteY200" fmla="*/ 3335013 h 4388311"/>
              <a:gd name="connsiteX201" fmla="*/ 4614039 w 6507660"/>
              <a:gd name="connsiteY201" fmla="*/ 3324576 h 4388311"/>
              <a:gd name="connsiteX202" fmla="*/ 4614039 w 6507660"/>
              <a:gd name="connsiteY202" fmla="*/ 3154991 h 4388311"/>
              <a:gd name="connsiteX203" fmla="*/ 4640278 w 6507660"/>
              <a:gd name="connsiteY203" fmla="*/ 3149693 h 4388311"/>
              <a:gd name="connsiteX204" fmla="*/ 4697826 w 6507660"/>
              <a:gd name="connsiteY204" fmla="*/ 3062873 h 4388311"/>
              <a:gd name="connsiteX205" fmla="*/ 4697826 w 6507660"/>
              <a:gd name="connsiteY205" fmla="*/ 2654454 h 4388311"/>
              <a:gd name="connsiteX206" fmla="*/ 4640278 w 6507660"/>
              <a:gd name="connsiteY206" fmla="*/ 2567634 h 4388311"/>
              <a:gd name="connsiteX207" fmla="*/ 4614039 w 6507660"/>
              <a:gd name="connsiteY207" fmla="*/ 2562336 h 4388311"/>
              <a:gd name="connsiteX208" fmla="*/ 4614039 w 6507660"/>
              <a:gd name="connsiteY208" fmla="*/ 2510477 h 4388311"/>
              <a:gd name="connsiteX209" fmla="*/ 4603602 w 6507660"/>
              <a:gd name="connsiteY209" fmla="*/ 2500040 h 4388311"/>
              <a:gd name="connsiteX210" fmla="*/ 4379688 w 6507660"/>
              <a:gd name="connsiteY210" fmla="*/ 2283372 h 4388311"/>
              <a:gd name="connsiteX211" fmla="*/ 4369251 w 6507660"/>
              <a:gd name="connsiteY211" fmla="*/ 2293809 h 4388311"/>
              <a:gd name="connsiteX212" fmla="*/ 4369251 w 6507660"/>
              <a:gd name="connsiteY212" fmla="*/ 2468580 h 4388311"/>
              <a:gd name="connsiteX213" fmla="*/ 4343008 w 6507660"/>
              <a:gd name="connsiteY213" fmla="*/ 2473879 h 4388311"/>
              <a:gd name="connsiteX214" fmla="*/ 4285459 w 6507660"/>
              <a:gd name="connsiteY214" fmla="*/ 2560699 h 4388311"/>
              <a:gd name="connsiteX215" fmla="*/ 4285460 w 6507660"/>
              <a:gd name="connsiteY215" fmla="*/ 2841021 h 4388311"/>
              <a:gd name="connsiteX216" fmla="*/ 4343009 w 6507660"/>
              <a:gd name="connsiteY216" fmla="*/ 2927841 h 4388311"/>
              <a:gd name="connsiteX217" fmla="*/ 4369251 w 6507660"/>
              <a:gd name="connsiteY217" fmla="*/ 2933140 h 4388311"/>
              <a:gd name="connsiteX218" fmla="*/ 4369251 w 6507660"/>
              <a:gd name="connsiteY218" fmla="*/ 3107908 h 4388311"/>
              <a:gd name="connsiteX219" fmla="*/ 4379688 w 6507660"/>
              <a:gd name="connsiteY219" fmla="*/ 3118345 h 4388311"/>
              <a:gd name="connsiteX220" fmla="*/ 4390126 w 6507660"/>
              <a:gd name="connsiteY220" fmla="*/ 3107908 h 4388311"/>
              <a:gd name="connsiteX221" fmla="*/ 4390126 w 6507660"/>
              <a:gd name="connsiteY221" fmla="*/ 2933137 h 4388311"/>
              <a:gd name="connsiteX222" fmla="*/ 4416361 w 6507660"/>
              <a:gd name="connsiteY222" fmla="*/ 2927840 h 4388311"/>
              <a:gd name="connsiteX223" fmla="*/ 4473908 w 6507660"/>
              <a:gd name="connsiteY223" fmla="*/ 2841020 h 4388311"/>
              <a:gd name="connsiteX224" fmla="*/ 4473908 w 6507660"/>
              <a:gd name="connsiteY224" fmla="*/ 2560699 h 4388311"/>
              <a:gd name="connsiteX225" fmla="*/ 4416361 w 6507660"/>
              <a:gd name="connsiteY225" fmla="*/ 2473879 h 4388311"/>
              <a:gd name="connsiteX226" fmla="*/ 4390126 w 6507660"/>
              <a:gd name="connsiteY226" fmla="*/ 2468582 h 4388311"/>
              <a:gd name="connsiteX227" fmla="*/ 4390126 w 6507660"/>
              <a:gd name="connsiteY227" fmla="*/ 2293809 h 4388311"/>
              <a:gd name="connsiteX228" fmla="*/ 4379688 w 6507660"/>
              <a:gd name="connsiteY228" fmla="*/ 2283372 h 4388311"/>
              <a:gd name="connsiteX229" fmla="*/ 4166318 w 6507660"/>
              <a:gd name="connsiteY229" fmla="*/ 2070455 h 4388311"/>
              <a:gd name="connsiteX230" fmla="*/ 4155881 w 6507660"/>
              <a:gd name="connsiteY230" fmla="*/ 2080892 h 4388311"/>
              <a:gd name="connsiteX231" fmla="*/ 4155881 w 6507660"/>
              <a:gd name="connsiteY231" fmla="*/ 2560422 h 4388311"/>
              <a:gd name="connsiteX232" fmla="*/ 4129637 w 6507660"/>
              <a:gd name="connsiteY232" fmla="*/ 2565721 h 4388311"/>
              <a:gd name="connsiteX233" fmla="*/ 4072089 w 6507660"/>
              <a:gd name="connsiteY233" fmla="*/ 2652541 h 4388311"/>
              <a:gd name="connsiteX234" fmla="*/ 4072089 w 6507660"/>
              <a:gd name="connsiteY234" fmla="*/ 3244636 h 4388311"/>
              <a:gd name="connsiteX235" fmla="*/ 4129638 w 6507660"/>
              <a:gd name="connsiteY235" fmla="*/ 3331457 h 4388311"/>
              <a:gd name="connsiteX236" fmla="*/ 4155881 w 6507660"/>
              <a:gd name="connsiteY236" fmla="*/ 3336755 h 4388311"/>
              <a:gd name="connsiteX237" fmla="*/ 4155881 w 6507660"/>
              <a:gd name="connsiteY237" fmla="*/ 3531368 h 4388311"/>
              <a:gd name="connsiteX238" fmla="*/ 4166318 w 6507660"/>
              <a:gd name="connsiteY238" fmla="*/ 3541805 h 4388311"/>
              <a:gd name="connsiteX239" fmla="*/ 4176755 w 6507660"/>
              <a:gd name="connsiteY239" fmla="*/ 3531368 h 4388311"/>
              <a:gd name="connsiteX240" fmla="*/ 4176755 w 6507660"/>
              <a:gd name="connsiteY240" fmla="*/ 3336752 h 4388311"/>
              <a:gd name="connsiteX241" fmla="*/ 4202989 w 6507660"/>
              <a:gd name="connsiteY241" fmla="*/ 3331456 h 4388311"/>
              <a:gd name="connsiteX242" fmla="*/ 4260538 w 6507660"/>
              <a:gd name="connsiteY242" fmla="*/ 3244635 h 4388311"/>
              <a:gd name="connsiteX243" fmla="*/ 4260538 w 6507660"/>
              <a:gd name="connsiteY243" fmla="*/ 2652541 h 4388311"/>
              <a:gd name="connsiteX244" fmla="*/ 4202989 w 6507660"/>
              <a:gd name="connsiteY244" fmla="*/ 2565721 h 4388311"/>
              <a:gd name="connsiteX245" fmla="*/ 4176755 w 6507660"/>
              <a:gd name="connsiteY245" fmla="*/ 2560424 h 4388311"/>
              <a:gd name="connsiteX246" fmla="*/ 4176755 w 6507660"/>
              <a:gd name="connsiteY246" fmla="*/ 2080892 h 4388311"/>
              <a:gd name="connsiteX247" fmla="*/ 4166318 w 6507660"/>
              <a:gd name="connsiteY247" fmla="*/ 2070455 h 4388311"/>
              <a:gd name="connsiteX248" fmla="*/ 3486102 w 6507660"/>
              <a:gd name="connsiteY248" fmla="*/ 1551546 h 4388311"/>
              <a:gd name="connsiteX249" fmla="*/ 3475666 w 6507660"/>
              <a:gd name="connsiteY249" fmla="*/ 1561983 h 4388311"/>
              <a:gd name="connsiteX250" fmla="*/ 3475666 w 6507660"/>
              <a:gd name="connsiteY250" fmla="*/ 1658632 h 4388311"/>
              <a:gd name="connsiteX251" fmla="*/ 3444999 w 6507660"/>
              <a:gd name="connsiteY251" fmla="*/ 1664823 h 4388311"/>
              <a:gd name="connsiteX252" fmla="*/ 3391877 w 6507660"/>
              <a:gd name="connsiteY252" fmla="*/ 1744965 h 4388311"/>
              <a:gd name="connsiteX253" fmla="*/ 3391877 w 6507660"/>
              <a:gd name="connsiteY253" fmla="*/ 2867581 h 4388311"/>
              <a:gd name="connsiteX254" fmla="*/ 3444999 w 6507660"/>
              <a:gd name="connsiteY254" fmla="*/ 2947723 h 4388311"/>
              <a:gd name="connsiteX255" fmla="*/ 3475666 w 6507660"/>
              <a:gd name="connsiteY255" fmla="*/ 2953914 h 4388311"/>
              <a:gd name="connsiteX256" fmla="*/ 3475666 w 6507660"/>
              <a:gd name="connsiteY256" fmla="*/ 3141474 h 4388311"/>
              <a:gd name="connsiteX257" fmla="*/ 3486102 w 6507660"/>
              <a:gd name="connsiteY257" fmla="*/ 3151911 h 4388311"/>
              <a:gd name="connsiteX258" fmla="*/ 3496540 w 6507660"/>
              <a:gd name="connsiteY258" fmla="*/ 3141474 h 4388311"/>
              <a:gd name="connsiteX259" fmla="*/ 3496540 w 6507660"/>
              <a:gd name="connsiteY259" fmla="*/ 2953914 h 4388311"/>
              <a:gd name="connsiteX260" fmla="*/ 3527205 w 6507660"/>
              <a:gd name="connsiteY260" fmla="*/ 2947723 h 4388311"/>
              <a:gd name="connsiteX261" fmla="*/ 3580326 w 6507660"/>
              <a:gd name="connsiteY261" fmla="*/ 2867581 h 4388311"/>
              <a:gd name="connsiteX262" fmla="*/ 3580326 w 6507660"/>
              <a:gd name="connsiteY262" fmla="*/ 1744965 h 4388311"/>
              <a:gd name="connsiteX263" fmla="*/ 3527205 w 6507660"/>
              <a:gd name="connsiteY263" fmla="*/ 1664823 h 4388311"/>
              <a:gd name="connsiteX264" fmla="*/ 3496540 w 6507660"/>
              <a:gd name="connsiteY264" fmla="*/ 1658632 h 4388311"/>
              <a:gd name="connsiteX265" fmla="*/ 3496540 w 6507660"/>
              <a:gd name="connsiteY265" fmla="*/ 1561983 h 4388311"/>
              <a:gd name="connsiteX266" fmla="*/ 3486102 w 6507660"/>
              <a:gd name="connsiteY266" fmla="*/ 1551546 h 4388311"/>
              <a:gd name="connsiteX267" fmla="*/ 3261818 w 6507660"/>
              <a:gd name="connsiteY267" fmla="*/ 1293939 h 4388311"/>
              <a:gd name="connsiteX268" fmla="*/ 3251381 w 6507660"/>
              <a:gd name="connsiteY268" fmla="*/ 1304376 h 4388311"/>
              <a:gd name="connsiteX269" fmla="*/ 3251381 w 6507660"/>
              <a:gd name="connsiteY269" fmla="*/ 1479148 h 4388311"/>
              <a:gd name="connsiteX270" fmla="*/ 3225141 w 6507660"/>
              <a:gd name="connsiteY270" fmla="*/ 1484446 h 4388311"/>
              <a:gd name="connsiteX271" fmla="*/ 3167592 w 6507660"/>
              <a:gd name="connsiteY271" fmla="*/ 1571266 h 4388311"/>
              <a:gd name="connsiteX272" fmla="*/ 3167593 w 6507660"/>
              <a:gd name="connsiteY272" fmla="*/ 1679113 h 4388311"/>
              <a:gd name="connsiteX273" fmla="*/ 3225142 w 6507660"/>
              <a:gd name="connsiteY273" fmla="*/ 1765934 h 4388311"/>
              <a:gd name="connsiteX274" fmla="*/ 3251381 w 6507660"/>
              <a:gd name="connsiteY274" fmla="*/ 1771231 h 4388311"/>
              <a:gd name="connsiteX275" fmla="*/ 3251381 w 6507660"/>
              <a:gd name="connsiteY275" fmla="*/ 2118475 h 4388311"/>
              <a:gd name="connsiteX276" fmla="*/ 3261818 w 6507660"/>
              <a:gd name="connsiteY276" fmla="*/ 2128912 h 4388311"/>
              <a:gd name="connsiteX277" fmla="*/ 3272255 w 6507660"/>
              <a:gd name="connsiteY277" fmla="*/ 2118475 h 4388311"/>
              <a:gd name="connsiteX278" fmla="*/ 3272255 w 6507660"/>
              <a:gd name="connsiteY278" fmla="*/ 1771230 h 4388311"/>
              <a:gd name="connsiteX279" fmla="*/ 3298493 w 6507660"/>
              <a:gd name="connsiteY279" fmla="*/ 1765932 h 4388311"/>
              <a:gd name="connsiteX280" fmla="*/ 3356041 w 6507660"/>
              <a:gd name="connsiteY280" fmla="*/ 1679112 h 4388311"/>
              <a:gd name="connsiteX281" fmla="*/ 3356041 w 6507660"/>
              <a:gd name="connsiteY281" fmla="*/ 1571266 h 4388311"/>
              <a:gd name="connsiteX282" fmla="*/ 3298493 w 6507660"/>
              <a:gd name="connsiteY282" fmla="*/ 1484446 h 4388311"/>
              <a:gd name="connsiteX283" fmla="*/ 3272255 w 6507660"/>
              <a:gd name="connsiteY283" fmla="*/ 1479149 h 4388311"/>
              <a:gd name="connsiteX284" fmla="*/ 3272255 w 6507660"/>
              <a:gd name="connsiteY284" fmla="*/ 1304376 h 4388311"/>
              <a:gd name="connsiteX285" fmla="*/ 3261818 w 6507660"/>
              <a:gd name="connsiteY285" fmla="*/ 1293939 h 4388311"/>
              <a:gd name="connsiteX286" fmla="*/ 3045279 w 6507660"/>
              <a:gd name="connsiteY286" fmla="*/ 1199327 h 4388311"/>
              <a:gd name="connsiteX287" fmla="*/ 3034842 w 6507660"/>
              <a:gd name="connsiteY287" fmla="*/ 1209764 h 4388311"/>
              <a:gd name="connsiteX288" fmla="*/ 3034842 w 6507660"/>
              <a:gd name="connsiteY288" fmla="*/ 1662859 h 4388311"/>
              <a:gd name="connsiteX289" fmla="*/ 3008599 w 6507660"/>
              <a:gd name="connsiteY289" fmla="*/ 1668157 h 4388311"/>
              <a:gd name="connsiteX290" fmla="*/ 2951050 w 6507660"/>
              <a:gd name="connsiteY290" fmla="*/ 1754977 h 4388311"/>
              <a:gd name="connsiteX291" fmla="*/ 2951051 w 6507660"/>
              <a:gd name="connsiteY291" fmla="*/ 2035299 h 4388311"/>
              <a:gd name="connsiteX292" fmla="*/ 3008600 w 6507660"/>
              <a:gd name="connsiteY292" fmla="*/ 2122119 h 4388311"/>
              <a:gd name="connsiteX293" fmla="*/ 3034842 w 6507660"/>
              <a:gd name="connsiteY293" fmla="*/ 2127418 h 4388311"/>
              <a:gd name="connsiteX294" fmla="*/ 3034842 w 6507660"/>
              <a:gd name="connsiteY294" fmla="*/ 2580512 h 4388311"/>
              <a:gd name="connsiteX295" fmla="*/ 3045279 w 6507660"/>
              <a:gd name="connsiteY295" fmla="*/ 2590949 h 4388311"/>
              <a:gd name="connsiteX296" fmla="*/ 3055716 w 6507660"/>
              <a:gd name="connsiteY296" fmla="*/ 2580512 h 4388311"/>
              <a:gd name="connsiteX297" fmla="*/ 3055716 w 6507660"/>
              <a:gd name="connsiteY297" fmla="*/ 2127415 h 4388311"/>
              <a:gd name="connsiteX298" fmla="*/ 3081952 w 6507660"/>
              <a:gd name="connsiteY298" fmla="*/ 2122119 h 4388311"/>
              <a:gd name="connsiteX299" fmla="*/ 3139500 w 6507660"/>
              <a:gd name="connsiteY299" fmla="*/ 2035298 h 4388311"/>
              <a:gd name="connsiteX300" fmla="*/ 3139500 w 6507660"/>
              <a:gd name="connsiteY300" fmla="*/ 1754977 h 4388311"/>
              <a:gd name="connsiteX301" fmla="*/ 3081952 w 6507660"/>
              <a:gd name="connsiteY301" fmla="*/ 1668157 h 4388311"/>
              <a:gd name="connsiteX302" fmla="*/ 3055716 w 6507660"/>
              <a:gd name="connsiteY302" fmla="*/ 1662860 h 4388311"/>
              <a:gd name="connsiteX303" fmla="*/ 3055716 w 6507660"/>
              <a:gd name="connsiteY303" fmla="*/ 1209764 h 4388311"/>
              <a:gd name="connsiteX304" fmla="*/ 3045279 w 6507660"/>
              <a:gd name="connsiteY304" fmla="*/ 1199327 h 4388311"/>
              <a:gd name="connsiteX305" fmla="*/ 2814311 w 6507660"/>
              <a:gd name="connsiteY305" fmla="*/ 1053664 h 4388311"/>
              <a:gd name="connsiteX306" fmla="*/ 2803874 w 6507660"/>
              <a:gd name="connsiteY306" fmla="*/ 1064101 h 4388311"/>
              <a:gd name="connsiteX307" fmla="*/ 2803874 w 6507660"/>
              <a:gd name="connsiteY307" fmla="*/ 1282808 h 4388311"/>
              <a:gd name="connsiteX308" fmla="*/ 2777621 w 6507660"/>
              <a:gd name="connsiteY308" fmla="*/ 1288108 h 4388311"/>
              <a:gd name="connsiteX309" fmla="*/ 2720072 w 6507660"/>
              <a:gd name="connsiteY309" fmla="*/ 1374928 h 4388311"/>
              <a:gd name="connsiteX310" fmla="*/ 2720073 w 6507660"/>
              <a:gd name="connsiteY310" fmla="*/ 1958767 h 4388311"/>
              <a:gd name="connsiteX311" fmla="*/ 2777622 w 6507660"/>
              <a:gd name="connsiteY311" fmla="*/ 2045588 h 4388311"/>
              <a:gd name="connsiteX312" fmla="*/ 2803874 w 6507660"/>
              <a:gd name="connsiteY312" fmla="*/ 2050888 h 4388311"/>
              <a:gd name="connsiteX313" fmla="*/ 2803874 w 6507660"/>
              <a:gd name="connsiteY313" fmla="*/ 2434848 h 4388311"/>
              <a:gd name="connsiteX314" fmla="*/ 2814311 w 6507660"/>
              <a:gd name="connsiteY314" fmla="*/ 2445285 h 4388311"/>
              <a:gd name="connsiteX315" fmla="*/ 2824748 w 6507660"/>
              <a:gd name="connsiteY315" fmla="*/ 2434848 h 4388311"/>
              <a:gd name="connsiteX316" fmla="*/ 2824748 w 6507660"/>
              <a:gd name="connsiteY316" fmla="*/ 2050881 h 4388311"/>
              <a:gd name="connsiteX317" fmla="*/ 2850974 w 6507660"/>
              <a:gd name="connsiteY317" fmla="*/ 2045586 h 4388311"/>
              <a:gd name="connsiteX318" fmla="*/ 2908522 w 6507660"/>
              <a:gd name="connsiteY318" fmla="*/ 1958766 h 4388311"/>
              <a:gd name="connsiteX319" fmla="*/ 2908522 w 6507660"/>
              <a:gd name="connsiteY319" fmla="*/ 1374928 h 4388311"/>
              <a:gd name="connsiteX320" fmla="*/ 2850974 w 6507660"/>
              <a:gd name="connsiteY320" fmla="*/ 1288108 h 4388311"/>
              <a:gd name="connsiteX321" fmla="*/ 2824748 w 6507660"/>
              <a:gd name="connsiteY321" fmla="*/ 1282813 h 4388311"/>
              <a:gd name="connsiteX322" fmla="*/ 2824748 w 6507660"/>
              <a:gd name="connsiteY322" fmla="*/ 1064101 h 4388311"/>
              <a:gd name="connsiteX323" fmla="*/ 2814311 w 6507660"/>
              <a:gd name="connsiteY323" fmla="*/ 1053664 h 4388311"/>
              <a:gd name="connsiteX324" fmla="*/ 1894767 w 6507660"/>
              <a:gd name="connsiteY324" fmla="*/ 1031593 h 4388311"/>
              <a:gd name="connsiteX325" fmla="*/ 1884330 w 6507660"/>
              <a:gd name="connsiteY325" fmla="*/ 1042030 h 4388311"/>
              <a:gd name="connsiteX326" fmla="*/ 1884330 w 6507660"/>
              <a:gd name="connsiteY326" fmla="*/ 1093889 h 4388311"/>
              <a:gd name="connsiteX327" fmla="*/ 1858090 w 6507660"/>
              <a:gd name="connsiteY327" fmla="*/ 1099187 h 4388311"/>
              <a:gd name="connsiteX328" fmla="*/ 1800541 w 6507660"/>
              <a:gd name="connsiteY328" fmla="*/ 1186006 h 4388311"/>
              <a:gd name="connsiteX329" fmla="*/ 1800542 w 6507660"/>
              <a:gd name="connsiteY329" fmla="*/ 1528829 h 4388311"/>
              <a:gd name="connsiteX330" fmla="*/ 1858091 w 6507660"/>
              <a:gd name="connsiteY330" fmla="*/ 1615650 h 4388311"/>
              <a:gd name="connsiteX331" fmla="*/ 1884330 w 6507660"/>
              <a:gd name="connsiteY331" fmla="*/ 1620947 h 4388311"/>
              <a:gd name="connsiteX332" fmla="*/ 1884330 w 6507660"/>
              <a:gd name="connsiteY332" fmla="*/ 1856128 h 4388311"/>
              <a:gd name="connsiteX333" fmla="*/ 1894767 w 6507660"/>
              <a:gd name="connsiteY333" fmla="*/ 1866565 h 4388311"/>
              <a:gd name="connsiteX334" fmla="*/ 1905204 w 6507660"/>
              <a:gd name="connsiteY334" fmla="*/ 1856128 h 4388311"/>
              <a:gd name="connsiteX335" fmla="*/ 1905204 w 6507660"/>
              <a:gd name="connsiteY335" fmla="*/ 1620946 h 4388311"/>
              <a:gd name="connsiteX336" fmla="*/ 1931443 w 6507660"/>
              <a:gd name="connsiteY336" fmla="*/ 1615648 h 4388311"/>
              <a:gd name="connsiteX337" fmla="*/ 1988991 w 6507660"/>
              <a:gd name="connsiteY337" fmla="*/ 1528828 h 4388311"/>
              <a:gd name="connsiteX338" fmla="*/ 1988991 w 6507660"/>
              <a:gd name="connsiteY338" fmla="*/ 1186006 h 4388311"/>
              <a:gd name="connsiteX339" fmla="*/ 1931443 w 6507660"/>
              <a:gd name="connsiteY339" fmla="*/ 1099187 h 4388311"/>
              <a:gd name="connsiteX340" fmla="*/ 1905204 w 6507660"/>
              <a:gd name="connsiteY340" fmla="*/ 1093889 h 4388311"/>
              <a:gd name="connsiteX341" fmla="*/ 1905204 w 6507660"/>
              <a:gd name="connsiteY341" fmla="*/ 1042030 h 4388311"/>
              <a:gd name="connsiteX342" fmla="*/ 1894767 w 6507660"/>
              <a:gd name="connsiteY342" fmla="*/ 1031593 h 4388311"/>
              <a:gd name="connsiteX343" fmla="*/ 2352676 w 6507660"/>
              <a:gd name="connsiteY343" fmla="*/ 949445 h 4388311"/>
              <a:gd name="connsiteX344" fmla="*/ 2342239 w 6507660"/>
              <a:gd name="connsiteY344" fmla="*/ 959881 h 4388311"/>
              <a:gd name="connsiteX345" fmla="*/ 2342239 w 6507660"/>
              <a:gd name="connsiteY345" fmla="*/ 1011739 h 4388311"/>
              <a:gd name="connsiteX346" fmla="*/ 2315996 w 6507660"/>
              <a:gd name="connsiteY346" fmla="*/ 1017038 h 4388311"/>
              <a:gd name="connsiteX347" fmla="*/ 2258447 w 6507660"/>
              <a:gd name="connsiteY347" fmla="*/ 1103859 h 4388311"/>
              <a:gd name="connsiteX348" fmla="*/ 2258448 w 6507660"/>
              <a:gd name="connsiteY348" fmla="*/ 1384179 h 4388311"/>
              <a:gd name="connsiteX349" fmla="*/ 2315997 w 6507660"/>
              <a:gd name="connsiteY349" fmla="*/ 1471000 h 4388311"/>
              <a:gd name="connsiteX350" fmla="*/ 2342239 w 6507660"/>
              <a:gd name="connsiteY350" fmla="*/ 1476298 h 4388311"/>
              <a:gd name="connsiteX351" fmla="*/ 2342239 w 6507660"/>
              <a:gd name="connsiteY351" fmla="*/ 1773979 h 4388311"/>
              <a:gd name="connsiteX352" fmla="*/ 2352676 w 6507660"/>
              <a:gd name="connsiteY352" fmla="*/ 1784416 h 4388311"/>
              <a:gd name="connsiteX353" fmla="*/ 2363113 w 6507660"/>
              <a:gd name="connsiteY353" fmla="*/ 1773979 h 4388311"/>
              <a:gd name="connsiteX354" fmla="*/ 2363113 w 6507660"/>
              <a:gd name="connsiteY354" fmla="*/ 1476295 h 4388311"/>
              <a:gd name="connsiteX355" fmla="*/ 2389349 w 6507660"/>
              <a:gd name="connsiteY355" fmla="*/ 1470998 h 4388311"/>
              <a:gd name="connsiteX356" fmla="*/ 2446897 w 6507660"/>
              <a:gd name="connsiteY356" fmla="*/ 1384178 h 4388311"/>
              <a:gd name="connsiteX357" fmla="*/ 2446897 w 6507660"/>
              <a:gd name="connsiteY357" fmla="*/ 1103859 h 4388311"/>
              <a:gd name="connsiteX358" fmla="*/ 2389349 w 6507660"/>
              <a:gd name="connsiteY358" fmla="*/ 1017038 h 4388311"/>
              <a:gd name="connsiteX359" fmla="*/ 2363113 w 6507660"/>
              <a:gd name="connsiteY359" fmla="*/ 1011741 h 4388311"/>
              <a:gd name="connsiteX360" fmla="*/ 2363113 w 6507660"/>
              <a:gd name="connsiteY360" fmla="*/ 959881 h 4388311"/>
              <a:gd name="connsiteX361" fmla="*/ 2352676 w 6507660"/>
              <a:gd name="connsiteY361" fmla="*/ 949445 h 4388311"/>
              <a:gd name="connsiteX362" fmla="*/ 94221 w 6507660"/>
              <a:gd name="connsiteY362" fmla="*/ 943144 h 4388311"/>
              <a:gd name="connsiteX363" fmla="*/ 83784 w 6507660"/>
              <a:gd name="connsiteY363" fmla="*/ 953581 h 4388311"/>
              <a:gd name="connsiteX364" fmla="*/ 83784 w 6507660"/>
              <a:gd name="connsiteY364" fmla="*/ 1128353 h 4388311"/>
              <a:gd name="connsiteX365" fmla="*/ 57548 w 6507660"/>
              <a:gd name="connsiteY365" fmla="*/ 1133650 h 4388311"/>
              <a:gd name="connsiteX366" fmla="*/ 0 w 6507660"/>
              <a:gd name="connsiteY366" fmla="*/ 1220470 h 4388311"/>
              <a:gd name="connsiteX367" fmla="*/ 0 w 6507660"/>
              <a:gd name="connsiteY367" fmla="*/ 1500791 h 4388311"/>
              <a:gd name="connsiteX368" fmla="*/ 57548 w 6507660"/>
              <a:gd name="connsiteY368" fmla="*/ 1587612 h 4388311"/>
              <a:gd name="connsiteX369" fmla="*/ 83784 w 6507660"/>
              <a:gd name="connsiteY369" fmla="*/ 1592908 h 4388311"/>
              <a:gd name="connsiteX370" fmla="*/ 83784 w 6507660"/>
              <a:gd name="connsiteY370" fmla="*/ 1767679 h 4388311"/>
              <a:gd name="connsiteX371" fmla="*/ 94221 w 6507660"/>
              <a:gd name="connsiteY371" fmla="*/ 1778116 h 4388311"/>
              <a:gd name="connsiteX372" fmla="*/ 104658 w 6507660"/>
              <a:gd name="connsiteY372" fmla="*/ 1767679 h 4388311"/>
              <a:gd name="connsiteX373" fmla="*/ 104658 w 6507660"/>
              <a:gd name="connsiteY373" fmla="*/ 1592911 h 4388311"/>
              <a:gd name="connsiteX374" fmla="*/ 130900 w 6507660"/>
              <a:gd name="connsiteY374" fmla="*/ 1587613 h 4388311"/>
              <a:gd name="connsiteX375" fmla="*/ 188449 w 6507660"/>
              <a:gd name="connsiteY375" fmla="*/ 1500792 h 4388311"/>
              <a:gd name="connsiteX376" fmla="*/ 188450 w 6507660"/>
              <a:gd name="connsiteY376" fmla="*/ 1220470 h 4388311"/>
              <a:gd name="connsiteX377" fmla="*/ 130901 w 6507660"/>
              <a:gd name="connsiteY377" fmla="*/ 1133650 h 4388311"/>
              <a:gd name="connsiteX378" fmla="*/ 104658 w 6507660"/>
              <a:gd name="connsiteY378" fmla="*/ 1128352 h 4388311"/>
              <a:gd name="connsiteX379" fmla="*/ 104658 w 6507660"/>
              <a:gd name="connsiteY379" fmla="*/ 953581 h 4388311"/>
              <a:gd name="connsiteX380" fmla="*/ 94221 w 6507660"/>
              <a:gd name="connsiteY380" fmla="*/ 943144 h 4388311"/>
              <a:gd name="connsiteX381" fmla="*/ 543772 w 6507660"/>
              <a:gd name="connsiteY381" fmla="*/ 699710 h 4388311"/>
              <a:gd name="connsiteX382" fmla="*/ 533335 w 6507660"/>
              <a:gd name="connsiteY382" fmla="*/ 710146 h 4388311"/>
              <a:gd name="connsiteX383" fmla="*/ 533335 w 6507660"/>
              <a:gd name="connsiteY383" fmla="*/ 762006 h 4388311"/>
              <a:gd name="connsiteX384" fmla="*/ 507096 w 6507660"/>
              <a:gd name="connsiteY384" fmla="*/ 767303 h 4388311"/>
              <a:gd name="connsiteX385" fmla="*/ 449548 w 6507660"/>
              <a:gd name="connsiteY385" fmla="*/ 854123 h 4388311"/>
              <a:gd name="connsiteX386" fmla="*/ 449548 w 6507660"/>
              <a:gd name="connsiteY386" fmla="*/ 1231916 h 4388311"/>
              <a:gd name="connsiteX387" fmla="*/ 507096 w 6507660"/>
              <a:gd name="connsiteY387" fmla="*/ 1318736 h 4388311"/>
              <a:gd name="connsiteX388" fmla="*/ 533335 w 6507660"/>
              <a:gd name="connsiteY388" fmla="*/ 1324034 h 4388311"/>
              <a:gd name="connsiteX389" fmla="*/ 533335 w 6507660"/>
              <a:gd name="connsiteY389" fmla="*/ 1524245 h 4388311"/>
              <a:gd name="connsiteX390" fmla="*/ 543772 w 6507660"/>
              <a:gd name="connsiteY390" fmla="*/ 1534682 h 4388311"/>
              <a:gd name="connsiteX391" fmla="*/ 554209 w 6507660"/>
              <a:gd name="connsiteY391" fmla="*/ 1524245 h 4388311"/>
              <a:gd name="connsiteX392" fmla="*/ 554209 w 6507660"/>
              <a:gd name="connsiteY392" fmla="*/ 1324035 h 4388311"/>
              <a:gd name="connsiteX393" fmla="*/ 580448 w 6507660"/>
              <a:gd name="connsiteY393" fmla="*/ 1318738 h 4388311"/>
              <a:gd name="connsiteX394" fmla="*/ 637997 w 6507660"/>
              <a:gd name="connsiteY394" fmla="*/ 1231917 h 4388311"/>
              <a:gd name="connsiteX395" fmla="*/ 637998 w 6507660"/>
              <a:gd name="connsiteY395" fmla="*/ 854123 h 4388311"/>
              <a:gd name="connsiteX396" fmla="*/ 580449 w 6507660"/>
              <a:gd name="connsiteY396" fmla="*/ 767303 h 4388311"/>
              <a:gd name="connsiteX397" fmla="*/ 554209 w 6507660"/>
              <a:gd name="connsiteY397" fmla="*/ 762005 h 4388311"/>
              <a:gd name="connsiteX398" fmla="*/ 554209 w 6507660"/>
              <a:gd name="connsiteY398" fmla="*/ 710146 h 4388311"/>
              <a:gd name="connsiteX399" fmla="*/ 543772 w 6507660"/>
              <a:gd name="connsiteY399" fmla="*/ 699710 h 4388311"/>
              <a:gd name="connsiteX400" fmla="*/ 2115722 w 6507660"/>
              <a:gd name="connsiteY400" fmla="*/ 672390 h 4388311"/>
              <a:gd name="connsiteX401" fmla="*/ 2105285 w 6507660"/>
              <a:gd name="connsiteY401" fmla="*/ 682828 h 4388311"/>
              <a:gd name="connsiteX402" fmla="*/ 2105285 w 6507660"/>
              <a:gd name="connsiteY402" fmla="*/ 1162358 h 4388311"/>
              <a:gd name="connsiteX403" fmla="*/ 2079042 w 6507660"/>
              <a:gd name="connsiteY403" fmla="*/ 1167656 h 4388311"/>
              <a:gd name="connsiteX404" fmla="*/ 2021493 w 6507660"/>
              <a:gd name="connsiteY404" fmla="*/ 1254476 h 4388311"/>
              <a:gd name="connsiteX405" fmla="*/ 2021494 w 6507660"/>
              <a:gd name="connsiteY405" fmla="*/ 1528830 h 4388311"/>
              <a:gd name="connsiteX406" fmla="*/ 2079043 w 6507660"/>
              <a:gd name="connsiteY406" fmla="*/ 1615651 h 4388311"/>
              <a:gd name="connsiteX407" fmla="*/ 2105285 w 6507660"/>
              <a:gd name="connsiteY407" fmla="*/ 1620949 h 4388311"/>
              <a:gd name="connsiteX408" fmla="*/ 2105285 w 6507660"/>
              <a:gd name="connsiteY408" fmla="*/ 2133302 h 4388311"/>
              <a:gd name="connsiteX409" fmla="*/ 2115722 w 6507660"/>
              <a:gd name="connsiteY409" fmla="*/ 2143739 h 4388311"/>
              <a:gd name="connsiteX410" fmla="*/ 2126159 w 6507660"/>
              <a:gd name="connsiteY410" fmla="*/ 2133302 h 4388311"/>
              <a:gd name="connsiteX411" fmla="*/ 2126159 w 6507660"/>
              <a:gd name="connsiteY411" fmla="*/ 1620946 h 4388311"/>
              <a:gd name="connsiteX412" fmla="*/ 2152395 w 6507660"/>
              <a:gd name="connsiteY412" fmla="*/ 1615650 h 4388311"/>
              <a:gd name="connsiteX413" fmla="*/ 2209943 w 6507660"/>
              <a:gd name="connsiteY413" fmla="*/ 1528829 h 4388311"/>
              <a:gd name="connsiteX414" fmla="*/ 2209943 w 6507660"/>
              <a:gd name="connsiteY414" fmla="*/ 1254476 h 4388311"/>
              <a:gd name="connsiteX415" fmla="*/ 2152395 w 6507660"/>
              <a:gd name="connsiteY415" fmla="*/ 1167656 h 4388311"/>
              <a:gd name="connsiteX416" fmla="*/ 2126159 w 6507660"/>
              <a:gd name="connsiteY416" fmla="*/ 1162359 h 4388311"/>
              <a:gd name="connsiteX417" fmla="*/ 2126159 w 6507660"/>
              <a:gd name="connsiteY417" fmla="*/ 682828 h 4388311"/>
              <a:gd name="connsiteX418" fmla="*/ 2115722 w 6507660"/>
              <a:gd name="connsiteY418" fmla="*/ 672390 h 4388311"/>
              <a:gd name="connsiteX419" fmla="*/ 1674627 w 6507660"/>
              <a:gd name="connsiteY419" fmla="*/ 671658 h 4388311"/>
              <a:gd name="connsiteX420" fmla="*/ 1664190 w 6507660"/>
              <a:gd name="connsiteY420" fmla="*/ 682095 h 4388311"/>
              <a:gd name="connsiteX421" fmla="*/ 1664190 w 6507660"/>
              <a:gd name="connsiteY421" fmla="*/ 733954 h 4388311"/>
              <a:gd name="connsiteX422" fmla="*/ 1637950 w 6507660"/>
              <a:gd name="connsiteY422" fmla="*/ 739251 h 4388311"/>
              <a:gd name="connsiteX423" fmla="*/ 1580401 w 6507660"/>
              <a:gd name="connsiteY423" fmla="*/ 826072 h 4388311"/>
              <a:gd name="connsiteX424" fmla="*/ 1580402 w 6507660"/>
              <a:gd name="connsiteY424" fmla="*/ 1265992 h 4388311"/>
              <a:gd name="connsiteX425" fmla="*/ 1637951 w 6507660"/>
              <a:gd name="connsiteY425" fmla="*/ 1352812 h 4388311"/>
              <a:gd name="connsiteX426" fmla="*/ 1664190 w 6507660"/>
              <a:gd name="connsiteY426" fmla="*/ 1358110 h 4388311"/>
              <a:gd name="connsiteX427" fmla="*/ 1664190 w 6507660"/>
              <a:gd name="connsiteY427" fmla="*/ 1496193 h 4388311"/>
              <a:gd name="connsiteX428" fmla="*/ 1674627 w 6507660"/>
              <a:gd name="connsiteY428" fmla="*/ 1506630 h 4388311"/>
              <a:gd name="connsiteX429" fmla="*/ 1685064 w 6507660"/>
              <a:gd name="connsiteY429" fmla="*/ 1496193 h 4388311"/>
              <a:gd name="connsiteX430" fmla="*/ 1685064 w 6507660"/>
              <a:gd name="connsiteY430" fmla="*/ 1358109 h 4388311"/>
              <a:gd name="connsiteX431" fmla="*/ 1711303 w 6507660"/>
              <a:gd name="connsiteY431" fmla="*/ 1352812 h 4388311"/>
              <a:gd name="connsiteX432" fmla="*/ 1768851 w 6507660"/>
              <a:gd name="connsiteY432" fmla="*/ 1265991 h 4388311"/>
              <a:gd name="connsiteX433" fmla="*/ 1768851 w 6507660"/>
              <a:gd name="connsiteY433" fmla="*/ 826072 h 4388311"/>
              <a:gd name="connsiteX434" fmla="*/ 1711303 w 6507660"/>
              <a:gd name="connsiteY434" fmla="*/ 739251 h 4388311"/>
              <a:gd name="connsiteX435" fmla="*/ 1685064 w 6507660"/>
              <a:gd name="connsiteY435" fmla="*/ 733954 h 4388311"/>
              <a:gd name="connsiteX436" fmla="*/ 1685064 w 6507660"/>
              <a:gd name="connsiteY436" fmla="*/ 682095 h 4388311"/>
              <a:gd name="connsiteX437" fmla="*/ 1674627 w 6507660"/>
              <a:gd name="connsiteY437" fmla="*/ 671658 h 4388311"/>
              <a:gd name="connsiteX438" fmla="*/ 2569677 w 6507660"/>
              <a:gd name="connsiteY438" fmla="*/ 648213 h 4388311"/>
              <a:gd name="connsiteX439" fmla="*/ 2559240 w 6507660"/>
              <a:gd name="connsiteY439" fmla="*/ 658650 h 4388311"/>
              <a:gd name="connsiteX440" fmla="*/ 2559240 w 6507660"/>
              <a:gd name="connsiteY440" fmla="*/ 1111745 h 4388311"/>
              <a:gd name="connsiteX441" fmla="*/ 2533000 w 6507660"/>
              <a:gd name="connsiteY441" fmla="*/ 1117043 h 4388311"/>
              <a:gd name="connsiteX442" fmla="*/ 2475451 w 6507660"/>
              <a:gd name="connsiteY442" fmla="*/ 1203862 h 4388311"/>
              <a:gd name="connsiteX443" fmla="*/ 2475452 w 6507660"/>
              <a:gd name="connsiteY443" fmla="*/ 1484184 h 4388311"/>
              <a:gd name="connsiteX444" fmla="*/ 2533001 w 6507660"/>
              <a:gd name="connsiteY444" fmla="*/ 1571005 h 4388311"/>
              <a:gd name="connsiteX445" fmla="*/ 2559240 w 6507660"/>
              <a:gd name="connsiteY445" fmla="*/ 1576302 h 4388311"/>
              <a:gd name="connsiteX446" fmla="*/ 2559240 w 6507660"/>
              <a:gd name="connsiteY446" fmla="*/ 2029397 h 4388311"/>
              <a:gd name="connsiteX447" fmla="*/ 2569677 w 6507660"/>
              <a:gd name="connsiteY447" fmla="*/ 2039834 h 4388311"/>
              <a:gd name="connsiteX448" fmla="*/ 2580114 w 6507660"/>
              <a:gd name="connsiteY448" fmla="*/ 2029397 h 4388311"/>
              <a:gd name="connsiteX449" fmla="*/ 2580114 w 6507660"/>
              <a:gd name="connsiteY449" fmla="*/ 1576301 h 4388311"/>
              <a:gd name="connsiteX450" fmla="*/ 2606353 w 6507660"/>
              <a:gd name="connsiteY450" fmla="*/ 1571004 h 4388311"/>
              <a:gd name="connsiteX451" fmla="*/ 2663901 w 6507660"/>
              <a:gd name="connsiteY451" fmla="*/ 1484183 h 4388311"/>
              <a:gd name="connsiteX452" fmla="*/ 2663901 w 6507660"/>
              <a:gd name="connsiteY452" fmla="*/ 1203862 h 4388311"/>
              <a:gd name="connsiteX453" fmla="*/ 2606353 w 6507660"/>
              <a:gd name="connsiteY453" fmla="*/ 1117043 h 4388311"/>
              <a:gd name="connsiteX454" fmla="*/ 2580114 w 6507660"/>
              <a:gd name="connsiteY454" fmla="*/ 1111745 h 4388311"/>
              <a:gd name="connsiteX455" fmla="*/ 2580114 w 6507660"/>
              <a:gd name="connsiteY455" fmla="*/ 658650 h 4388311"/>
              <a:gd name="connsiteX456" fmla="*/ 2569677 w 6507660"/>
              <a:gd name="connsiteY456" fmla="*/ 648213 h 4388311"/>
              <a:gd name="connsiteX457" fmla="*/ 1433611 w 6507660"/>
              <a:gd name="connsiteY457" fmla="*/ 591611 h 4388311"/>
              <a:gd name="connsiteX458" fmla="*/ 1423174 w 6507660"/>
              <a:gd name="connsiteY458" fmla="*/ 602047 h 4388311"/>
              <a:gd name="connsiteX459" fmla="*/ 1423174 w 6507660"/>
              <a:gd name="connsiteY459" fmla="*/ 653907 h 4388311"/>
              <a:gd name="connsiteX460" fmla="*/ 1396934 w 6507660"/>
              <a:gd name="connsiteY460" fmla="*/ 659204 h 4388311"/>
              <a:gd name="connsiteX461" fmla="*/ 1339385 w 6507660"/>
              <a:gd name="connsiteY461" fmla="*/ 746024 h 4388311"/>
              <a:gd name="connsiteX462" fmla="*/ 1339386 w 6507660"/>
              <a:gd name="connsiteY462" fmla="*/ 1026348 h 4388311"/>
              <a:gd name="connsiteX463" fmla="*/ 1396935 w 6507660"/>
              <a:gd name="connsiteY463" fmla="*/ 1113168 h 4388311"/>
              <a:gd name="connsiteX464" fmla="*/ 1423174 w 6507660"/>
              <a:gd name="connsiteY464" fmla="*/ 1118465 h 4388311"/>
              <a:gd name="connsiteX465" fmla="*/ 1423174 w 6507660"/>
              <a:gd name="connsiteY465" fmla="*/ 1416145 h 4388311"/>
              <a:gd name="connsiteX466" fmla="*/ 1433611 w 6507660"/>
              <a:gd name="connsiteY466" fmla="*/ 1426582 h 4388311"/>
              <a:gd name="connsiteX467" fmla="*/ 1444048 w 6507660"/>
              <a:gd name="connsiteY467" fmla="*/ 1416145 h 4388311"/>
              <a:gd name="connsiteX468" fmla="*/ 1444048 w 6507660"/>
              <a:gd name="connsiteY468" fmla="*/ 1118463 h 4388311"/>
              <a:gd name="connsiteX469" fmla="*/ 1470287 w 6507660"/>
              <a:gd name="connsiteY469" fmla="*/ 1113165 h 4388311"/>
              <a:gd name="connsiteX470" fmla="*/ 1527835 w 6507660"/>
              <a:gd name="connsiteY470" fmla="*/ 1026345 h 4388311"/>
              <a:gd name="connsiteX471" fmla="*/ 1527835 w 6507660"/>
              <a:gd name="connsiteY471" fmla="*/ 746024 h 4388311"/>
              <a:gd name="connsiteX472" fmla="*/ 1470287 w 6507660"/>
              <a:gd name="connsiteY472" fmla="*/ 659204 h 4388311"/>
              <a:gd name="connsiteX473" fmla="*/ 1444048 w 6507660"/>
              <a:gd name="connsiteY473" fmla="*/ 653907 h 4388311"/>
              <a:gd name="connsiteX474" fmla="*/ 1444048 w 6507660"/>
              <a:gd name="connsiteY474" fmla="*/ 602047 h 4388311"/>
              <a:gd name="connsiteX475" fmla="*/ 1433611 w 6507660"/>
              <a:gd name="connsiteY475" fmla="*/ 591611 h 4388311"/>
              <a:gd name="connsiteX476" fmla="*/ 312886 w 6507660"/>
              <a:gd name="connsiteY476" fmla="*/ 572770 h 4388311"/>
              <a:gd name="connsiteX477" fmla="*/ 302449 w 6507660"/>
              <a:gd name="connsiteY477" fmla="*/ 583207 h 4388311"/>
              <a:gd name="connsiteX478" fmla="*/ 302449 w 6507660"/>
              <a:gd name="connsiteY478" fmla="*/ 1000640 h 4388311"/>
              <a:gd name="connsiteX479" fmla="*/ 290186 w 6507660"/>
              <a:gd name="connsiteY479" fmla="*/ 1003115 h 4388311"/>
              <a:gd name="connsiteX480" fmla="*/ 232638 w 6507660"/>
              <a:gd name="connsiteY480" fmla="*/ 1089936 h 4388311"/>
              <a:gd name="connsiteX481" fmla="*/ 232638 w 6507660"/>
              <a:gd name="connsiteY481" fmla="*/ 1452599 h 4388311"/>
              <a:gd name="connsiteX482" fmla="*/ 290186 w 6507660"/>
              <a:gd name="connsiteY482" fmla="*/ 1539420 h 4388311"/>
              <a:gd name="connsiteX483" fmla="*/ 302449 w 6507660"/>
              <a:gd name="connsiteY483" fmla="*/ 1541895 h 4388311"/>
              <a:gd name="connsiteX484" fmla="*/ 302449 w 6507660"/>
              <a:gd name="connsiteY484" fmla="*/ 1953954 h 4388311"/>
              <a:gd name="connsiteX485" fmla="*/ 312886 w 6507660"/>
              <a:gd name="connsiteY485" fmla="*/ 1964391 h 4388311"/>
              <a:gd name="connsiteX486" fmla="*/ 323323 w 6507660"/>
              <a:gd name="connsiteY486" fmla="*/ 1953954 h 4388311"/>
              <a:gd name="connsiteX487" fmla="*/ 323323 w 6507660"/>
              <a:gd name="connsiteY487" fmla="*/ 1546110 h 4388311"/>
              <a:gd name="connsiteX488" fmla="*/ 326863 w 6507660"/>
              <a:gd name="connsiteY488" fmla="*/ 1546824 h 4388311"/>
              <a:gd name="connsiteX489" fmla="*/ 326862 w 6507660"/>
              <a:gd name="connsiteY489" fmla="*/ 1546825 h 4388311"/>
              <a:gd name="connsiteX490" fmla="*/ 421087 w 6507660"/>
              <a:gd name="connsiteY490" fmla="*/ 1452600 h 4388311"/>
              <a:gd name="connsiteX491" fmla="*/ 421088 w 6507660"/>
              <a:gd name="connsiteY491" fmla="*/ 1089936 h 4388311"/>
              <a:gd name="connsiteX492" fmla="*/ 326863 w 6507660"/>
              <a:gd name="connsiteY492" fmla="*/ 995711 h 4388311"/>
              <a:gd name="connsiteX493" fmla="*/ 323323 w 6507660"/>
              <a:gd name="connsiteY493" fmla="*/ 996425 h 4388311"/>
              <a:gd name="connsiteX494" fmla="*/ 323323 w 6507660"/>
              <a:gd name="connsiteY494" fmla="*/ 583207 h 4388311"/>
              <a:gd name="connsiteX495" fmla="*/ 312886 w 6507660"/>
              <a:gd name="connsiteY495" fmla="*/ 572770 h 4388311"/>
              <a:gd name="connsiteX496" fmla="*/ 781224 w 6507660"/>
              <a:gd name="connsiteY496" fmla="*/ 291272 h 4388311"/>
              <a:gd name="connsiteX497" fmla="*/ 770787 w 6507660"/>
              <a:gd name="connsiteY497" fmla="*/ 301709 h 4388311"/>
              <a:gd name="connsiteX498" fmla="*/ 770787 w 6507660"/>
              <a:gd name="connsiteY498" fmla="*/ 353568 h 4388311"/>
              <a:gd name="connsiteX499" fmla="*/ 744548 w 6507660"/>
              <a:gd name="connsiteY499" fmla="*/ 358866 h 4388311"/>
              <a:gd name="connsiteX500" fmla="*/ 687000 w 6507660"/>
              <a:gd name="connsiteY500" fmla="*/ 445686 h 4388311"/>
              <a:gd name="connsiteX501" fmla="*/ 687000 w 6507660"/>
              <a:gd name="connsiteY501" fmla="*/ 854105 h 4388311"/>
              <a:gd name="connsiteX502" fmla="*/ 744548 w 6507660"/>
              <a:gd name="connsiteY502" fmla="*/ 940925 h 4388311"/>
              <a:gd name="connsiteX503" fmla="*/ 770787 w 6507660"/>
              <a:gd name="connsiteY503" fmla="*/ 946223 h 4388311"/>
              <a:gd name="connsiteX504" fmla="*/ 770787 w 6507660"/>
              <a:gd name="connsiteY504" fmla="*/ 1115808 h 4388311"/>
              <a:gd name="connsiteX505" fmla="*/ 781224 w 6507660"/>
              <a:gd name="connsiteY505" fmla="*/ 1126245 h 4388311"/>
              <a:gd name="connsiteX506" fmla="*/ 791661 w 6507660"/>
              <a:gd name="connsiteY506" fmla="*/ 1115808 h 4388311"/>
              <a:gd name="connsiteX507" fmla="*/ 791661 w 6507660"/>
              <a:gd name="connsiteY507" fmla="*/ 946224 h 4388311"/>
              <a:gd name="connsiteX508" fmla="*/ 817900 w 6507660"/>
              <a:gd name="connsiteY508" fmla="*/ 940927 h 4388311"/>
              <a:gd name="connsiteX509" fmla="*/ 875449 w 6507660"/>
              <a:gd name="connsiteY509" fmla="*/ 854106 h 4388311"/>
              <a:gd name="connsiteX510" fmla="*/ 875450 w 6507660"/>
              <a:gd name="connsiteY510" fmla="*/ 445686 h 4388311"/>
              <a:gd name="connsiteX511" fmla="*/ 817901 w 6507660"/>
              <a:gd name="connsiteY511" fmla="*/ 358866 h 4388311"/>
              <a:gd name="connsiteX512" fmla="*/ 791661 w 6507660"/>
              <a:gd name="connsiteY512" fmla="*/ 353568 h 4388311"/>
              <a:gd name="connsiteX513" fmla="*/ 791661 w 6507660"/>
              <a:gd name="connsiteY513" fmla="*/ 301709 h 4388311"/>
              <a:gd name="connsiteX514" fmla="*/ 781224 w 6507660"/>
              <a:gd name="connsiteY514" fmla="*/ 291272 h 4388311"/>
              <a:gd name="connsiteX515" fmla="*/ 1005139 w 6507660"/>
              <a:gd name="connsiteY515" fmla="*/ 74604 h 4388311"/>
              <a:gd name="connsiteX516" fmla="*/ 994702 w 6507660"/>
              <a:gd name="connsiteY516" fmla="*/ 85041 h 4388311"/>
              <a:gd name="connsiteX517" fmla="*/ 994702 w 6507660"/>
              <a:gd name="connsiteY517" fmla="*/ 259815 h 4388311"/>
              <a:gd name="connsiteX518" fmla="*/ 968467 w 6507660"/>
              <a:gd name="connsiteY518" fmla="*/ 265112 h 4388311"/>
              <a:gd name="connsiteX519" fmla="*/ 910918 w 6507660"/>
              <a:gd name="connsiteY519" fmla="*/ 351934 h 4388311"/>
              <a:gd name="connsiteX520" fmla="*/ 910918 w 6507660"/>
              <a:gd name="connsiteY520" fmla="*/ 632253 h 4388311"/>
              <a:gd name="connsiteX521" fmla="*/ 968467 w 6507660"/>
              <a:gd name="connsiteY521" fmla="*/ 719073 h 4388311"/>
              <a:gd name="connsiteX522" fmla="*/ 994702 w 6507660"/>
              <a:gd name="connsiteY522" fmla="*/ 724370 h 4388311"/>
              <a:gd name="connsiteX523" fmla="*/ 994702 w 6507660"/>
              <a:gd name="connsiteY523" fmla="*/ 899140 h 4388311"/>
              <a:gd name="connsiteX524" fmla="*/ 1005139 w 6507660"/>
              <a:gd name="connsiteY524" fmla="*/ 909577 h 4388311"/>
              <a:gd name="connsiteX525" fmla="*/ 1015576 w 6507660"/>
              <a:gd name="connsiteY525" fmla="*/ 899140 h 4388311"/>
              <a:gd name="connsiteX526" fmla="*/ 1015576 w 6507660"/>
              <a:gd name="connsiteY526" fmla="*/ 724372 h 4388311"/>
              <a:gd name="connsiteX527" fmla="*/ 1041819 w 6507660"/>
              <a:gd name="connsiteY527" fmla="*/ 719074 h 4388311"/>
              <a:gd name="connsiteX528" fmla="*/ 1099367 w 6507660"/>
              <a:gd name="connsiteY528" fmla="*/ 632254 h 4388311"/>
              <a:gd name="connsiteX529" fmla="*/ 1099368 w 6507660"/>
              <a:gd name="connsiteY529" fmla="*/ 351934 h 4388311"/>
              <a:gd name="connsiteX530" fmla="*/ 1041820 w 6507660"/>
              <a:gd name="connsiteY530" fmla="*/ 265112 h 4388311"/>
              <a:gd name="connsiteX531" fmla="*/ 1015576 w 6507660"/>
              <a:gd name="connsiteY531" fmla="*/ 259813 h 4388311"/>
              <a:gd name="connsiteX532" fmla="*/ 1015576 w 6507660"/>
              <a:gd name="connsiteY532" fmla="*/ 85041 h 4388311"/>
              <a:gd name="connsiteX533" fmla="*/ 1005139 w 6507660"/>
              <a:gd name="connsiteY533" fmla="*/ 74604 h 4388311"/>
              <a:gd name="connsiteX534" fmla="*/ 1218510 w 6507660"/>
              <a:gd name="connsiteY534" fmla="*/ 0 h 4388311"/>
              <a:gd name="connsiteX535" fmla="*/ 1208073 w 6507660"/>
              <a:gd name="connsiteY535" fmla="*/ 10437 h 4388311"/>
              <a:gd name="connsiteX536" fmla="*/ 1208073 w 6507660"/>
              <a:gd name="connsiteY536" fmla="*/ 351657 h 4388311"/>
              <a:gd name="connsiteX537" fmla="*/ 1181838 w 6507660"/>
              <a:gd name="connsiteY537" fmla="*/ 356953 h 4388311"/>
              <a:gd name="connsiteX538" fmla="*/ 1124289 w 6507660"/>
              <a:gd name="connsiteY538" fmla="*/ 443774 h 4388311"/>
              <a:gd name="connsiteX539" fmla="*/ 1124289 w 6507660"/>
              <a:gd name="connsiteY539" fmla="*/ 1035868 h 4388311"/>
              <a:gd name="connsiteX540" fmla="*/ 1181838 w 6507660"/>
              <a:gd name="connsiteY540" fmla="*/ 1122688 h 4388311"/>
              <a:gd name="connsiteX541" fmla="*/ 1208073 w 6507660"/>
              <a:gd name="connsiteY541" fmla="*/ 1127985 h 4388311"/>
              <a:gd name="connsiteX542" fmla="*/ 1208073 w 6507660"/>
              <a:gd name="connsiteY542" fmla="*/ 1460912 h 4388311"/>
              <a:gd name="connsiteX543" fmla="*/ 1218510 w 6507660"/>
              <a:gd name="connsiteY543" fmla="*/ 1471349 h 4388311"/>
              <a:gd name="connsiteX544" fmla="*/ 1228947 w 6507660"/>
              <a:gd name="connsiteY544" fmla="*/ 1460912 h 4388311"/>
              <a:gd name="connsiteX545" fmla="*/ 1228947 w 6507660"/>
              <a:gd name="connsiteY545" fmla="*/ 1127987 h 4388311"/>
              <a:gd name="connsiteX546" fmla="*/ 1255190 w 6507660"/>
              <a:gd name="connsiteY546" fmla="*/ 1122689 h 4388311"/>
              <a:gd name="connsiteX547" fmla="*/ 1312738 w 6507660"/>
              <a:gd name="connsiteY547" fmla="*/ 1035869 h 4388311"/>
              <a:gd name="connsiteX548" fmla="*/ 1312739 w 6507660"/>
              <a:gd name="connsiteY548" fmla="*/ 443774 h 4388311"/>
              <a:gd name="connsiteX549" fmla="*/ 1255191 w 6507660"/>
              <a:gd name="connsiteY549" fmla="*/ 356953 h 4388311"/>
              <a:gd name="connsiteX550" fmla="*/ 1228947 w 6507660"/>
              <a:gd name="connsiteY550" fmla="*/ 351655 h 4388311"/>
              <a:gd name="connsiteX551" fmla="*/ 1228947 w 6507660"/>
              <a:gd name="connsiteY551" fmla="*/ 10437 h 4388311"/>
              <a:gd name="connsiteX552" fmla="*/ 1218510 w 6507660"/>
              <a:gd name="connsiteY552" fmla="*/ 0 h 438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</a:cxnLst>
            <a:rect l="l" t="t" r="r" b="b"/>
            <a:pathLst>
              <a:path w="6507660" h="4388311">
                <a:moveTo>
                  <a:pt x="5290604" y="3151911"/>
                </a:moveTo>
                <a:cubicBezTo>
                  <a:pt x="5284840" y="3151911"/>
                  <a:pt x="5280167" y="3156584"/>
                  <a:pt x="5280167" y="3162348"/>
                </a:cubicBezTo>
                <a:lnTo>
                  <a:pt x="5280167" y="3337120"/>
                </a:lnTo>
                <a:lnTo>
                  <a:pt x="5253923" y="3342418"/>
                </a:lnTo>
                <a:cubicBezTo>
                  <a:pt x="5220104" y="3356722"/>
                  <a:pt x="5196375" y="3390209"/>
                  <a:pt x="5196375" y="3429238"/>
                </a:cubicBezTo>
                <a:cubicBezTo>
                  <a:pt x="5196375" y="3522679"/>
                  <a:pt x="5196376" y="3616119"/>
                  <a:pt x="5196376" y="3709560"/>
                </a:cubicBezTo>
                <a:cubicBezTo>
                  <a:pt x="5196376" y="3748589"/>
                  <a:pt x="5220106" y="3782076"/>
                  <a:pt x="5253924" y="3796381"/>
                </a:cubicBezTo>
                <a:lnTo>
                  <a:pt x="5280167" y="3801679"/>
                </a:lnTo>
                <a:lnTo>
                  <a:pt x="5280167" y="3976447"/>
                </a:lnTo>
                <a:cubicBezTo>
                  <a:pt x="5280167" y="3982211"/>
                  <a:pt x="5284840" y="3986884"/>
                  <a:pt x="5290604" y="3986884"/>
                </a:cubicBezTo>
                <a:cubicBezTo>
                  <a:pt x="5296368" y="3986884"/>
                  <a:pt x="5301041" y="3982211"/>
                  <a:pt x="5301041" y="3976447"/>
                </a:cubicBezTo>
                <a:lnTo>
                  <a:pt x="5301041" y="3801676"/>
                </a:lnTo>
                <a:lnTo>
                  <a:pt x="5327277" y="3796380"/>
                </a:lnTo>
                <a:cubicBezTo>
                  <a:pt x="5361095" y="3782075"/>
                  <a:pt x="5384824" y="3748588"/>
                  <a:pt x="5384824" y="3709559"/>
                </a:cubicBezTo>
                <a:lnTo>
                  <a:pt x="5384824" y="3429238"/>
                </a:lnTo>
                <a:cubicBezTo>
                  <a:pt x="5384824" y="3390209"/>
                  <a:pt x="5361095" y="3356722"/>
                  <a:pt x="5327277" y="3342418"/>
                </a:cubicBezTo>
                <a:lnTo>
                  <a:pt x="5301041" y="3337121"/>
                </a:lnTo>
                <a:lnTo>
                  <a:pt x="5301041" y="3162348"/>
                </a:lnTo>
                <a:cubicBezTo>
                  <a:pt x="5301041" y="3156584"/>
                  <a:pt x="5296368" y="3151911"/>
                  <a:pt x="5290604" y="3151911"/>
                </a:cubicBezTo>
                <a:close/>
                <a:moveTo>
                  <a:pt x="5071938" y="2996689"/>
                </a:moveTo>
                <a:cubicBezTo>
                  <a:pt x="5066174" y="2996689"/>
                  <a:pt x="5061501" y="3001362"/>
                  <a:pt x="5061501" y="3007126"/>
                </a:cubicBezTo>
                <a:lnTo>
                  <a:pt x="5061501" y="3205193"/>
                </a:lnTo>
                <a:lnTo>
                  <a:pt x="5057961" y="3204478"/>
                </a:lnTo>
                <a:cubicBezTo>
                  <a:pt x="5005922" y="3204478"/>
                  <a:pt x="4963736" y="3246664"/>
                  <a:pt x="4963736" y="3298703"/>
                </a:cubicBezTo>
                <a:cubicBezTo>
                  <a:pt x="4963736" y="3419591"/>
                  <a:pt x="4963737" y="3540480"/>
                  <a:pt x="4963737" y="3661368"/>
                </a:cubicBezTo>
                <a:cubicBezTo>
                  <a:pt x="4963737" y="3713407"/>
                  <a:pt x="5005923" y="3755593"/>
                  <a:pt x="5057962" y="3755593"/>
                </a:cubicBezTo>
                <a:lnTo>
                  <a:pt x="5057961" y="3755592"/>
                </a:lnTo>
                <a:lnTo>
                  <a:pt x="5061501" y="3754878"/>
                </a:lnTo>
                <a:lnTo>
                  <a:pt x="5061501" y="4377874"/>
                </a:lnTo>
                <a:cubicBezTo>
                  <a:pt x="5061501" y="4383638"/>
                  <a:pt x="5066174" y="4388311"/>
                  <a:pt x="5071938" y="4388311"/>
                </a:cubicBezTo>
                <a:cubicBezTo>
                  <a:pt x="5077703" y="4388311"/>
                  <a:pt x="5082375" y="4383638"/>
                  <a:pt x="5082375" y="4377874"/>
                </a:cubicBezTo>
                <a:lnTo>
                  <a:pt x="5082375" y="3750663"/>
                </a:lnTo>
                <a:lnTo>
                  <a:pt x="5094638" y="3748188"/>
                </a:lnTo>
                <a:cubicBezTo>
                  <a:pt x="5128456" y="3733883"/>
                  <a:pt x="5152186" y="3700396"/>
                  <a:pt x="5152186" y="3661367"/>
                </a:cubicBezTo>
                <a:lnTo>
                  <a:pt x="5152186" y="3298703"/>
                </a:lnTo>
                <a:cubicBezTo>
                  <a:pt x="5152186" y="3259674"/>
                  <a:pt x="5128456" y="3226187"/>
                  <a:pt x="5094638" y="3211883"/>
                </a:cubicBezTo>
                <a:lnTo>
                  <a:pt x="5082375" y="3209407"/>
                </a:lnTo>
                <a:lnTo>
                  <a:pt x="5082375" y="3007126"/>
                </a:lnTo>
                <a:cubicBezTo>
                  <a:pt x="5082375" y="3001362"/>
                  <a:pt x="5077703" y="2996689"/>
                  <a:pt x="5071938" y="2996689"/>
                </a:cubicBezTo>
                <a:close/>
                <a:moveTo>
                  <a:pt x="6413436" y="2973900"/>
                </a:moveTo>
                <a:cubicBezTo>
                  <a:pt x="6407672" y="2973900"/>
                  <a:pt x="6402999" y="2978573"/>
                  <a:pt x="6402999" y="2984337"/>
                </a:cubicBezTo>
                <a:lnTo>
                  <a:pt x="6402999" y="3159109"/>
                </a:lnTo>
                <a:lnTo>
                  <a:pt x="6376758" y="3164407"/>
                </a:lnTo>
                <a:cubicBezTo>
                  <a:pt x="6342940" y="3178711"/>
                  <a:pt x="6319210" y="3212198"/>
                  <a:pt x="6319210" y="3251227"/>
                </a:cubicBezTo>
                <a:cubicBezTo>
                  <a:pt x="6319210" y="3344668"/>
                  <a:pt x="6319211" y="3438108"/>
                  <a:pt x="6319211" y="3531549"/>
                </a:cubicBezTo>
                <a:cubicBezTo>
                  <a:pt x="6319211" y="3570579"/>
                  <a:pt x="6342941" y="3604065"/>
                  <a:pt x="6376759" y="3618370"/>
                </a:cubicBezTo>
                <a:lnTo>
                  <a:pt x="6402999" y="3623667"/>
                </a:lnTo>
                <a:lnTo>
                  <a:pt x="6402999" y="3798436"/>
                </a:lnTo>
                <a:cubicBezTo>
                  <a:pt x="6402999" y="3804200"/>
                  <a:pt x="6407672" y="3808873"/>
                  <a:pt x="6413436" y="3808873"/>
                </a:cubicBezTo>
                <a:cubicBezTo>
                  <a:pt x="6419200" y="3808873"/>
                  <a:pt x="6423873" y="3804200"/>
                  <a:pt x="6423873" y="3798436"/>
                </a:cubicBezTo>
                <a:lnTo>
                  <a:pt x="6423873" y="3623666"/>
                </a:lnTo>
                <a:lnTo>
                  <a:pt x="6450111" y="3618369"/>
                </a:lnTo>
                <a:cubicBezTo>
                  <a:pt x="6483930" y="3604064"/>
                  <a:pt x="6507660" y="3570578"/>
                  <a:pt x="6507660" y="3531548"/>
                </a:cubicBezTo>
                <a:lnTo>
                  <a:pt x="6507660" y="3251227"/>
                </a:lnTo>
                <a:cubicBezTo>
                  <a:pt x="6507660" y="3212198"/>
                  <a:pt x="6483930" y="3178711"/>
                  <a:pt x="6450111" y="3164407"/>
                </a:cubicBezTo>
                <a:lnTo>
                  <a:pt x="6423873" y="3159109"/>
                </a:lnTo>
                <a:lnTo>
                  <a:pt x="6423873" y="2984337"/>
                </a:lnTo>
                <a:cubicBezTo>
                  <a:pt x="6423873" y="2978573"/>
                  <a:pt x="6419200" y="2973900"/>
                  <a:pt x="6413436" y="2973900"/>
                </a:cubicBezTo>
                <a:close/>
                <a:moveTo>
                  <a:pt x="4841054" y="2908477"/>
                </a:moveTo>
                <a:cubicBezTo>
                  <a:pt x="4835290" y="2908477"/>
                  <a:pt x="4830617" y="2913150"/>
                  <a:pt x="4830617" y="2918914"/>
                </a:cubicBezTo>
                <a:lnTo>
                  <a:pt x="4830617" y="2970773"/>
                </a:lnTo>
                <a:lnTo>
                  <a:pt x="4804377" y="2976071"/>
                </a:lnTo>
                <a:cubicBezTo>
                  <a:pt x="4770557" y="2990375"/>
                  <a:pt x="4746828" y="3023862"/>
                  <a:pt x="4746828" y="3062891"/>
                </a:cubicBezTo>
                <a:cubicBezTo>
                  <a:pt x="4746828" y="3188822"/>
                  <a:pt x="4746829" y="3314754"/>
                  <a:pt x="4746829" y="3440685"/>
                </a:cubicBezTo>
                <a:cubicBezTo>
                  <a:pt x="4746829" y="3479714"/>
                  <a:pt x="4770559" y="3513201"/>
                  <a:pt x="4804377" y="3527506"/>
                </a:cubicBezTo>
                <a:lnTo>
                  <a:pt x="4830617" y="3532803"/>
                </a:lnTo>
                <a:lnTo>
                  <a:pt x="4830617" y="3733013"/>
                </a:lnTo>
                <a:cubicBezTo>
                  <a:pt x="4830617" y="3738777"/>
                  <a:pt x="4835290" y="3743450"/>
                  <a:pt x="4841054" y="3743450"/>
                </a:cubicBezTo>
                <a:cubicBezTo>
                  <a:pt x="4846818" y="3743450"/>
                  <a:pt x="4851491" y="3738777"/>
                  <a:pt x="4851491" y="3733013"/>
                </a:cubicBezTo>
                <a:lnTo>
                  <a:pt x="4851491" y="3532802"/>
                </a:lnTo>
                <a:lnTo>
                  <a:pt x="4877729" y="3527505"/>
                </a:lnTo>
                <a:cubicBezTo>
                  <a:pt x="4911549" y="3513200"/>
                  <a:pt x="4935278" y="3479714"/>
                  <a:pt x="4935278" y="3440684"/>
                </a:cubicBezTo>
                <a:lnTo>
                  <a:pt x="4935278" y="3062891"/>
                </a:lnTo>
                <a:cubicBezTo>
                  <a:pt x="4935278" y="3023862"/>
                  <a:pt x="4911549" y="2990375"/>
                  <a:pt x="4877729" y="2976071"/>
                </a:cubicBezTo>
                <a:lnTo>
                  <a:pt x="4851491" y="2970773"/>
                </a:lnTo>
                <a:lnTo>
                  <a:pt x="4851491" y="2918914"/>
                </a:lnTo>
                <a:cubicBezTo>
                  <a:pt x="4851491" y="2913150"/>
                  <a:pt x="4846818" y="2908477"/>
                  <a:pt x="4841054" y="2908477"/>
                </a:cubicBezTo>
                <a:close/>
                <a:moveTo>
                  <a:pt x="5522740" y="2700858"/>
                </a:moveTo>
                <a:cubicBezTo>
                  <a:pt x="5516976" y="2700858"/>
                  <a:pt x="5512303" y="2705531"/>
                  <a:pt x="5512303" y="2711295"/>
                </a:cubicBezTo>
                <a:lnTo>
                  <a:pt x="5512303" y="2887452"/>
                </a:lnTo>
                <a:lnTo>
                  <a:pt x="5477028" y="2894574"/>
                </a:lnTo>
                <a:cubicBezTo>
                  <a:pt x="5443209" y="2908878"/>
                  <a:pt x="5419480" y="2942365"/>
                  <a:pt x="5419480" y="2981394"/>
                </a:cubicBezTo>
                <a:cubicBezTo>
                  <a:pt x="5419480" y="3186602"/>
                  <a:pt x="5419481" y="3391811"/>
                  <a:pt x="5419481" y="3597019"/>
                </a:cubicBezTo>
                <a:cubicBezTo>
                  <a:pt x="5419481" y="3636048"/>
                  <a:pt x="5443210" y="3669535"/>
                  <a:pt x="5477029" y="3683840"/>
                </a:cubicBezTo>
                <a:lnTo>
                  <a:pt x="5512303" y="3690961"/>
                </a:lnTo>
                <a:lnTo>
                  <a:pt x="5512303" y="4082043"/>
                </a:lnTo>
                <a:cubicBezTo>
                  <a:pt x="5512303" y="4087807"/>
                  <a:pt x="5516976" y="4092480"/>
                  <a:pt x="5522740" y="4092480"/>
                </a:cubicBezTo>
                <a:cubicBezTo>
                  <a:pt x="5528504" y="4092480"/>
                  <a:pt x="5533177" y="4087807"/>
                  <a:pt x="5533177" y="4082043"/>
                </a:cubicBezTo>
                <a:lnTo>
                  <a:pt x="5533177" y="3687312"/>
                </a:lnTo>
                <a:lnTo>
                  <a:pt x="5550381" y="3683839"/>
                </a:lnTo>
                <a:cubicBezTo>
                  <a:pt x="5584200" y="3669534"/>
                  <a:pt x="5607930" y="3636048"/>
                  <a:pt x="5607930" y="3597018"/>
                </a:cubicBezTo>
                <a:lnTo>
                  <a:pt x="5607930" y="2981394"/>
                </a:lnTo>
                <a:cubicBezTo>
                  <a:pt x="5607930" y="2942365"/>
                  <a:pt x="5584200" y="2908878"/>
                  <a:pt x="5550381" y="2894574"/>
                </a:cubicBezTo>
                <a:lnTo>
                  <a:pt x="5533177" y="2891100"/>
                </a:lnTo>
                <a:lnTo>
                  <a:pt x="5533177" y="2711295"/>
                </a:lnTo>
                <a:cubicBezTo>
                  <a:pt x="5533177" y="2705531"/>
                  <a:pt x="5528504" y="2700858"/>
                  <a:pt x="5522740" y="2700858"/>
                </a:cubicBezTo>
                <a:close/>
                <a:moveTo>
                  <a:pt x="5754882" y="2699936"/>
                </a:moveTo>
                <a:cubicBezTo>
                  <a:pt x="5749118" y="2699936"/>
                  <a:pt x="5744445" y="2704609"/>
                  <a:pt x="5744445" y="2710373"/>
                </a:cubicBezTo>
                <a:lnTo>
                  <a:pt x="5744445" y="2885145"/>
                </a:lnTo>
                <a:lnTo>
                  <a:pt x="5718205" y="2890443"/>
                </a:lnTo>
                <a:cubicBezTo>
                  <a:pt x="5684386" y="2904747"/>
                  <a:pt x="5660656" y="2938234"/>
                  <a:pt x="5660656" y="2977263"/>
                </a:cubicBezTo>
                <a:cubicBezTo>
                  <a:pt x="5660656" y="3070704"/>
                  <a:pt x="5660657" y="3164144"/>
                  <a:pt x="5660657" y="3257585"/>
                </a:cubicBezTo>
                <a:cubicBezTo>
                  <a:pt x="5660657" y="3296614"/>
                  <a:pt x="5684387" y="3330101"/>
                  <a:pt x="5718206" y="3344406"/>
                </a:cubicBezTo>
                <a:lnTo>
                  <a:pt x="5744445" y="3349703"/>
                </a:lnTo>
                <a:lnTo>
                  <a:pt x="5744445" y="3524472"/>
                </a:lnTo>
                <a:cubicBezTo>
                  <a:pt x="5744445" y="3530236"/>
                  <a:pt x="5749118" y="3534909"/>
                  <a:pt x="5754882" y="3534909"/>
                </a:cubicBezTo>
                <a:cubicBezTo>
                  <a:pt x="5760646" y="3534909"/>
                  <a:pt x="5765319" y="3530236"/>
                  <a:pt x="5765319" y="3524472"/>
                </a:cubicBezTo>
                <a:lnTo>
                  <a:pt x="5765319" y="3349702"/>
                </a:lnTo>
                <a:lnTo>
                  <a:pt x="5791558" y="3344405"/>
                </a:lnTo>
                <a:cubicBezTo>
                  <a:pt x="5825377" y="3330100"/>
                  <a:pt x="5849106" y="3296614"/>
                  <a:pt x="5849106" y="3257584"/>
                </a:cubicBezTo>
                <a:lnTo>
                  <a:pt x="5849106" y="2977263"/>
                </a:lnTo>
                <a:cubicBezTo>
                  <a:pt x="5849106" y="2938234"/>
                  <a:pt x="5825377" y="2904747"/>
                  <a:pt x="5791558" y="2890443"/>
                </a:cubicBezTo>
                <a:lnTo>
                  <a:pt x="5765319" y="2885145"/>
                </a:lnTo>
                <a:lnTo>
                  <a:pt x="5765319" y="2710373"/>
                </a:lnTo>
                <a:cubicBezTo>
                  <a:pt x="5765319" y="2704609"/>
                  <a:pt x="5760646" y="2699936"/>
                  <a:pt x="5754882" y="2699936"/>
                </a:cubicBezTo>
                <a:close/>
                <a:moveTo>
                  <a:pt x="5972297" y="2695673"/>
                </a:moveTo>
                <a:cubicBezTo>
                  <a:pt x="5966533" y="2695673"/>
                  <a:pt x="5961860" y="2700346"/>
                  <a:pt x="5961860" y="2706110"/>
                </a:cubicBezTo>
                <a:lnTo>
                  <a:pt x="5961860" y="3159205"/>
                </a:lnTo>
                <a:lnTo>
                  <a:pt x="5935619" y="3164503"/>
                </a:lnTo>
                <a:cubicBezTo>
                  <a:pt x="5901801" y="3178807"/>
                  <a:pt x="5878071" y="3212294"/>
                  <a:pt x="5878071" y="3251323"/>
                </a:cubicBezTo>
                <a:cubicBezTo>
                  <a:pt x="5878071" y="3401052"/>
                  <a:pt x="5878072" y="3550782"/>
                  <a:pt x="5878072" y="3700511"/>
                </a:cubicBezTo>
                <a:cubicBezTo>
                  <a:pt x="5878072" y="3739541"/>
                  <a:pt x="5901802" y="3773027"/>
                  <a:pt x="5935621" y="3787332"/>
                </a:cubicBezTo>
                <a:lnTo>
                  <a:pt x="5961860" y="3792629"/>
                </a:lnTo>
                <a:lnTo>
                  <a:pt x="5961860" y="4076858"/>
                </a:lnTo>
                <a:cubicBezTo>
                  <a:pt x="5961860" y="4082622"/>
                  <a:pt x="5966533" y="4087295"/>
                  <a:pt x="5972297" y="4087295"/>
                </a:cubicBezTo>
                <a:cubicBezTo>
                  <a:pt x="5978061" y="4087295"/>
                  <a:pt x="5982734" y="4082622"/>
                  <a:pt x="5982734" y="4076858"/>
                </a:cubicBezTo>
                <a:lnTo>
                  <a:pt x="5982734" y="3792628"/>
                </a:lnTo>
                <a:lnTo>
                  <a:pt x="6008973" y="3787331"/>
                </a:lnTo>
                <a:cubicBezTo>
                  <a:pt x="6042791" y="3773026"/>
                  <a:pt x="6066521" y="3739539"/>
                  <a:pt x="6066521" y="3700510"/>
                </a:cubicBezTo>
                <a:lnTo>
                  <a:pt x="6066521" y="3251323"/>
                </a:lnTo>
                <a:cubicBezTo>
                  <a:pt x="6066521" y="3212294"/>
                  <a:pt x="6042791" y="3178807"/>
                  <a:pt x="6008973" y="3164503"/>
                </a:cubicBezTo>
                <a:lnTo>
                  <a:pt x="5982734" y="3159205"/>
                </a:lnTo>
                <a:lnTo>
                  <a:pt x="5982734" y="2706110"/>
                </a:lnTo>
                <a:cubicBezTo>
                  <a:pt x="5982734" y="2700346"/>
                  <a:pt x="5978061" y="2695673"/>
                  <a:pt x="5972297" y="2695673"/>
                </a:cubicBezTo>
                <a:close/>
                <a:moveTo>
                  <a:pt x="6193920" y="2640136"/>
                </a:moveTo>
                <a:cubicBezTo>
                  <a:pt x="6188156" y="2640136"/>
                  <a:pt x="6183483" y="2644809"/>
                  <a:pt x="6183483" y="2650573"/>
                </a:cubicBezTo>
                <a:lnTo>
                  <a:pt x="6183483" y="3103667"/>
                </a:lnTo>
                <a:lnTo>
                  <a:pt x="6157239" y="3108966"/>
                </a:lnTo>
                <a:cubicBezTo>
                  <a:pt x="6123420" y="3123270"/>
                  <a:pt x="6099691" y="3156757"/>
                  <a:pt x="6099691" y="3195786"/>
                </a:cubicBezTo>
                <a:cubicBezTo>
                  <a:pt x="6099691" y="3325713"/>
                  <a:pt x="6099692" y="3455639"/>
                  <a:pt x="6099692" y="3585566"/>
                </a:cubicBezTo>
                <a:cubicBezTo>
                  <a:pt x="6099692" y="3624595"/>
                  <a:pt x="6123421" y="3658082"/>
                  <a:pt x="6157240" y="3672387"/>
                </a:cubicBezTo>
                <a:lnTo>
                  <a:pt x="6183483" y="3677685"/>
                </a:lnTo>
                <a:lnTo>
                  <a:pt x="6183483" y="4021321"/>
                </a:lnTo>
                <a:cubicBezTo>
                  <a:pt x="6183483" y="4027085"/>
                  <a:pt x="6188156" y="4031758"/>
                  <a:pt x="6193920" y="4031758"/>
                </a:cubicBezTo>
                <a:cubicBezTo>
                  <a:pt x="6199684" y="4031758"/>
                  <a:pt x="6204357" y="4027085"/>
                  <a:pt x="6204357" y="4021321"/>
                </a:cubicBezTo>
                <a:lnTo>
                  <a:pt x="6204357" y="3677682"/>
                </a:lnTo>
                <a:lnTo>
                  <a:pt x="6230592" y="3672386"/>
                </a:lnTo>
                <a:cubicBezTo>
                  <a:pt x="6264411" y="3658081"/>
                  <a:pt x="6288141" y="3624595"/>
                  <a:pt x="6288141" y="3585565"/>
                </a:cubicBezTo>
                <a:lnTo>
                  <a:pt x="6288141" y="3195786"/>
                </a:lnTo>
                <a:cubicBezTo>
                  <a:pt x="6288141" y="3156757"/>
                  <a:pt x="6264411" y="3123270"/>
                  <a:pt x="6230592" y="3108966"/>
                </a:cubicBezTo>
                <a:lnTo>
                  <a:pt x="6204357" y="3103669"/>
                </a:lnTo>
                <a:lnTo>
                  <a:pt x="6204357" y="2650573"/>
                </a:lnTo>
                <a:cubicBezTo>
                  <a:pt x="6204357" y="2644809"/>
                  <a:pt x="6199684" y="2640136"/>
                  <a:pt x="6193920" y="2640136"/>
                </a:cubicBezTo>
                <a:close/>
                <a:moveTo>
                  <a:pt x="3950906" y="2597073"/>
                </a:moveTo>
                <a:cubicBezTo>
                  <a:pt x="3945142" y="2597073"/>
                  <a:pt x="3940469" y="2601746"/>
                  <a:pt x="3940469" y="2607510"/>
                </a:cubicBezTo>
                <a:lnTo>
                  <a:pt x="3940469" y="3060606"/>
                </a:lnTo>
                <a:lnTo>
                  <a:pt x="3914229" y="3065904"/>
                </a:lnTo>
                <a:cubicBezTo>
                  <a:pt x="3880410" y="3080208"/>
                  <a:pt x="3856680" y="3113695"/>
                  <a:pt x="3856680" y="3152724"/>
                </a:cubicBezTo>
                <a:cubicBezTo>
                  <a:pt x="3856680" y="3182079"/>
                  <a:pt x="3856682" y="3211435"/>
                  <a:pt x="3856682" y="3240790"/>
                </a:cubicBezTo>
                <a:cubicBezTo>
                  <a:pt x="3856682" y="3279819"/>
                  <a:pt x="3880411" y="3313306"/>
                  <a:pt x="3914230" y="3327611"/>
                </a:cubicBezTo>
                <a:lnTo>
                  <a:pt x="3940469" y="3332908"/>
                </a:lnTo>
                <a:lnTo>
                  <a:pt x="3940469" y="3978258"/>
                </a:lnTo>
                <a:cubicBezTo>
                  <a:pt x="3940469" y="3984022"/>
                  <a:pt x="3945142" y="3988695"/>
                  <a:pt x="3950906" y="3988695"/>
                </a:cubicBezTo>
                <a:cubicBezTo>
                  <a:pt x="3956670" y="3988695"/>
                  <a:pt x="3961343" y="3984022"/>
                  <a:pt x="3961343" y="3978258"/>
                </a:cubicBezTo>
                <a:lnTo>
                  <a:pt x="3961343" y="3332907"/>
                </a:lnTo>
                <a:lnTo>
                  <a:pt x="3987582" y="3327610"/>
                </a:lnTo>
                <a:cubicBezTo>
                  <a:pt x="4021400" y="3313305"/>
                  <a:pt x="4045130" y="3279819"/>
                  <a:pt x="4045130" y="3240789"/>
                </a:cubicBezTo>
                <a:lnTo>
                  <a:pt x="4045130" y="3152724"/>
                </a:lnTo>
                <a:cubicBezTo>
                  <a:pt x="4045130" y="3113695"/>
                  <a:pt x="4021400" y="3080208"/>
                  <a:pt x="3987582" y="3065904"/>
                </a:cubicBezTo>
                <a:lnTo>
                  <a:pt x="3961343" y="3060606"/>
                </a:lnTo>
                <a:lnTo>
                  <a:pt x="3961343" y="2607510"/>
                </a:lnTo>
                <a:cubicBezTo>
                  <a:pt x="3961343" y="2601746"/>
                  <a:pt x="3956670" y="2597073"/>
                  <a:pt x="3950906" y="2597073"/>
                </a:cubicBezTo>
                <a:close/>
                <a:moveTo>
                  <a:pt x="3702185" y="2512087"/>
                </a:moveTo>
                <a:cubicBezTo>
                  <a:pt x="3696421" y="2512087"/>
                  <a:pt x="3691749" y="2516760"/>
                  <a:pt x="3691749" y="2522524"/>
                </a:cubicBezTo>
                <a:lnTo>
                  <a:pt x="3691749" y="2697296"/>
                </a:lnTo>
                <a:lnTo>
                  <a:pt x="3665509" y="2702594"/>
                </a:lnTo>
                <a:cubicBezTo>
                  <a:pt x="3631689" y="2716898"/>
                  <a:pt x="3607959" y="2750385"/>
                  <a:pt x="3607959" y="2789414"/>
                </a:cubicBezTo>
                <a:cubicBezTo>
                  <a:pt x="3607959" y="2827098"/>
                  <a:pt x="3607959" y="2864782"/>
                  <a:pt x="3607959" y="2902466"/>
                </a:cubicBezTo>
                <a:cubicBezTo>
                  <a:pt x="3607959" y="2941495"/>
                  <a:pt x="3631689" y="2974982"/>
                  <a:pt x="3665509" y="2989286"/>
                </a:cubicBezTo>
                <a:lnTo>
                  <a:pt x="3691749" y="2994584"/>
                </a:lnTo>
                <a:lnTo>
                  <a:pt x="3691749" y="3336623"/>
                </a:lnTo>
                <a:cubicBezTo>
                  <a:pt x="3691749" y="3342387"/>
                  <a:pt x="3696421" y="3347060"/>
                  <a:pt x="3702185" y="3347060"/>
                </a:cubicBezTo>
                <a:cubicBezTo>
                  <a:pt x="3707949" y="3347060"/>
                  <a:pt x="3712622" y="3342387"/>
                  <a:pt x="3712622" y="3336623"/>
                </a:cubicBezTo>
                <a:lnTo>
                  <a:pt x="3712622" y="2994583"/>
                </a:lnTo>
                <a:lnTo>
                  <a:pt x="3738861" y="2989285"/>
                </a:lnTo>
                <a:cubicBezTo>
                  <a:pt x="3772679" y="2974981"/>
                  <a:pt x="3796409" y="2941494"/>
                  <a:pt x="3796409" y="2902465"/>
                </a:cubicBezTo>
                <a:lnTo>
                  <a:pt x="3796409" y="2789414"/>
                </a:lnTo>
                <a:cubicBezTo>
                  <a:pt x="3796409" y="2750385"/>
                  <a:pt x="3772679" y="2716898"/>
                  <a:pt x="3738861" y="2702594"/>
                </a:cubicBezTo>
                <a:lnTo>
                  <a:pt x="3712622" y="2697296"/>
                </a:lnTo>
                <a:lnTo>
                  <a:pt x="3712622" y="2522524"/>
                </a:lnTo>
                <a:cubicBezTo>
                  <a:pt x="3712622" y="2516760"/>
                  <a:pt x="3707949" y="2512087"/>
                  <a:pt x="3702185" y="2512087"/>
                </a:cubicBezTo>
                <a:close/>
                <a:moveTo>
                  <a:pt x="4603602" y="2500040"/>
                </a:moveTo>
                <a:cubicBezTo>
                  <a:pt x="4597838" y="2500040"/>
                  <a:pt x="4593165" y="2504713"/>
                  <a:pt x="4593165" y="2510477"/>
                </a:cubicBezTo>
                <a:lnTo>
                  <a:pt x="4593165" y="2562336"/>
                </a:lnTo>
                <a:lnTo>
                  <a:pt x="4566925" y="2567634"/>
                </a:lnTo>
                <a:cubicBezTo>
                  <a:pt x="4533106" y="2581938"/>
                  <a:pt x="4509376" y="2615425"/>
                  <a:pt x="4509376" y="2654454"/>
                </a:cubicBezTo>
                <a:cubicBezTo>
                  <a:pt x="4509376" y="2790594"/>
                  <a:pt x="4509377" y="2926734"/>
                  <a:pt x="4509377" y="3062874"/>
                </a:cubicBezTo>
                <a:cubicBezTo>
                  <a:pt x="4509377" y="3101903"/>
                  <a:pt x="4533107" y="3135390"/>
                  <a:pt x="4566926" y="3149694"/>
                </a:cubicBezTo>
                <a:lnTo>
                  <a:pt x="4593165" y="3154992"/>
                </a:lnTo>
                <a:lnTo>
                  <a:pt x="4593165" y="3324576"/>
                </a:lnTo>
                <a:cubicBezTo>
                  <a:pt x="4593165" y="3330340"/>
                  <a:pt x="4597838" y="3335013"/>
                  <a:pt x="4603602" y="3335013"/>
                </a:cubicBezTo>
                <a:cubicBezTo>
                  <a:pt x="4609366" y="3335013"/>
                  <a:pt x="4614039" y="3330340"/>
                  <a:pt x="4614039" y="3324576"/>
                </a:cubicBezTo>
                <a:lnTo>
                  <a:pt x="4614039" y="3154991"/>
                </a:lnTo>
                <a:lnTo>
                  <a:pt x="4640278" y="3149693"/>
                </a:lnTo>
                <a:cubicBezTo>
                  <a:pt x="4674097" y="3135389"/>
                  <a:pt x="4697826" y="3101902"/>
                  <a:pt x="4697826" y="3062873"/>
                </a:cubicBezTo>
                <a:lnTo>
                  <a:pt x="4697826" y="2654454"/>
                </a:lnTo>
                <a:cubicBezTo>
                  <a:pt x="4697826" y="2615425"/>
                  <a:pt x="4674097" y="2581938"/>
                  <a:pt x="4640278" y="2567634"/>
                </a:cubicBezTo>
                <a:lnTo>
                  <a:pt x="4614039" y="2562336"/>
                </a:lnTo>
                <a:lnTo>
                  <a:pt x="4614039" y="2510477"/>
                </a:lnTo>
                <a:cubicBezTo>
                  <a:pt x="4614039" y="2504713"/>
                  <a:pt x="4609366" y="2500040"/>
                  <a:pt x="4603602" y="2500040"/>
                </a:cubicBezTo>
                <a:close/>
                <a:moveTo>
                  <a:pt x="4379688" y="2283372"/>
                </a:moveTo>
                <a:cubicBezTo>
                  <a:pt x="4373924" y="2283372"/>
                  <a:pt x="4369251" y="2288045"/>
                  <a:pt x="4369251" y="2293809"/>
                </a:cubicBezTo>
                <a:lnTo>
                  <a:pt x="4369251" y="2468580"/>
                </a:lnTo>
                <a:lnTo>
                  <a:pt x="4343008" y="2473879"/>
                </a:lnTo>
                <a:cubicBezTo>
                  <a:pt x="4309189" y="2488183"/>
                  <a:pt x="4285459" y="2521670"/>
                  <a:pt x="4285459" y="2560699"/>
                </a:cubicBezTo>
                <a:cubicBezTo>
                  <a:pt x="4285459" y="2654140"/>
                  <a:pt x="4285460" y="2747580"/>
                  <a:pt x="4285460" y="2841021"/>
                </a:cubicBezTo>
                <a:cubicBezTo>
                  <a:pt x="4285460" y="2880050"/>
                  <a:pt x="4309190" y="2913537"/>
                  <a:pt x="4343009" y="2927841"/>
                </a:cubicBezTo>
                <a:lnTo>
                  <a:pt x="4369251" y="2933140"/>
                </a:lnTo>
                <a:lnTo>
                  <a:pt x="4369251" y="3107908"/>
                </a:lnTo>
                <a:cubicBezTo>
                  <a:pt x="4369251" y="3113672"/>
                  <a:pt x="4373924" y="3118345"/>
                  <a:pt x="4379688" y="3118345"/>
                </a:cubicBezTo>
                <a:cubicBezTo>
                  <a:pt x="4385453" y="3118345"/>
                  <a:pt x="4390126" y="3113672"/>
                  <a:pt x="4390126" y="3107908"/>
                </a:cubicBezTo>
                <a:lnTo>
                  <a:pt x="4390126" y="2933137"/>
                </a:lnTo>
                <a:lnTo>
                  <a:pt x="4416361" y="2927840"/>
                </a:lnTo>
                <a:cubicBezTo>
                  <a:pt x="4450179" y="2913536"/>
                  <a:pt x="4473908" y="2880049"/>
                  <a:pt x="4473908" y="2841020"/>
                </a:cubicBezTo>
                <a:lnTo>
                  <a:pt x="4473908" y="2560699"/>
                </a:lnTo>
                <a:cubicBezTo>
                  <a:pt x="4473908" y="2521670"/>
                  <a:pt x="4450179" y="2488183"/>
                  <a:pt x="4416361" y="2473879"/>
                </a:cubicBezTo>
                <a:lnTo>
                  <a:pt x="4390126" y="2468582"/>
                </a:lnTo>
                <a:lnTo>
                  <a:pt x="4390126" y="2293809"/>
                </a:lnTo>
                <a:cubicBezTo>
                  <a:pt x="4390126" y="2288045"/>
                  <a:pt x="4385453" y="2283372"/>
                  <a:pt x="4379688" y="2283372"/>
                </a:cubicBezTo>
                <a:close/>
                <a:moveTo>
                  <a:pt x="4166318" y="2070455"/>
                </a:moveTo>
                <a:cubicBezTo>
                  <a:pt x="4160554" y="2070455"/>
                  <a:pt x="4155881" y="2075128"/>
                  <a:pt x="4155881" y="2080892"/>
                </a:cubicBezTo>
                <a:lnTo>
                  <a:pt x="4155881" y="2560422"/>
                </a:lnTo>
                <a:lnTo>
                  <a:pt x="4129637" y="2565721"/>
                </a:lnTo>
                <a:cubicBezTo>
                  <a:pt x="4095818" y="2580025"/>
                  <a:pt x="4072089" y="2613512"/>
                  <a:pt x="4072089" y="2652541"/>
                </a:cubicBezTo>
                <a:cubicBezTo>
                  <a:pt x="4072089" y="2849906"/>
                  <a:pt x="4072089" y="3047271"/>
                  <a:pt x="4072089" y="3244636"/>
                </a:cubicBezTo>
                <a:cubicBezTo>
                  <a:pt x="4072089" y="3283665"/>
                  <a:pt x="4095819" y="3317152"/>
                  <a:pt x="4129638" y="3331457"/>
                </a:cubicBezTo>
                <a:lnTo>
                  <a:pt x="4155881" y="3336755"/>
                </a:lnTo>
                <a:lnTo>
                  <a:pt x="4155881" y="3531368"/>
                </a:lnTo>
                <a:cubicBezTo>
                  <a:pt x="4155881" y="3537132"/>
                  <a:pt x="4160554" y="3541805"/>
                  <a:pt x="4166318" y="3541805"/>
                </a:cubicBezTo>
                <a:cubicBezTo>
                  <a:pt x="4172082" y="3541805"/>
                  <a:pt x="4176755" y="3537132"/>
                  <a:pt x="4176755" y="3531368"/>
                </a:cubicBezTo>
                <a:lnTo>
                  <a:pt x="4176755" y="3336752"/>
                </a:lnTo>
                <a:lnTo>
                  <a:pt x="4202989" y="3331456"/>
                </a:lnTo>
                <a:cubicBezTo>
                  <a:pt x="4236809" y="3317151"/>
                  <a:pt x="4260538" y="3283664"/>
                  <a:pt x="4260538" y="3244635"/>
                </a:cubicBezTo>
                <a:lnTo>
                  <a:pt x="4260538" y="2652541"/>
                </a:lnTo>
                <a:cubicBezTo>
                  <a:pt x="4260538" y="2613512"/>
                  <a:pt x="4236809" y="2580025"/>
                  <a:pt x="4202989" y="2565721"/>
                </a:cubicBezTo>
                <a:lnTo>
                  <a:pt x="4176755" y="2560424"/>
                </a:lnTo>
                <a:lnTo>
                  <a:pt x="4176755" y="2080892"/>
                </a:lnTo>
                <a:cubicBezTo>
                  <a:pt x="4176755" y="2075128"/>
                  <a:pt x="4172082" y="2070455"/>
                  <a:pt x="4166318" y="2070455"/>
                </a:cubicBezTo>
                <a:close/>
                <a:moveTo>
                  <a:pt x="3486102" y="1551546"/>
                </a:moveTo>
                <a:cubicBezTo>
                  <a:pt x="3480338" y="1551546"/>
                  <a:pt x="3475666" y="1556219"/>
                  <a:pt x="3475666" y="1561983"/>
                </a:cubicBezTo>
                <a:lnTo>
                  <a:pt x="3475666" y="1658632"/>
                </a:lnTo>
                <a:lnTo>
                  <a:pt x="3444999" y="1664823"/>
                </a:lnTo>
                <a:cubicBezTo>
                  <a:pt x="3413782" y="1678027"/>
                  <a:pt x="3391877" y="1708938"/>
                  <a:pt x="3391877" y="1744965"/>
                </a:cubicBezTo>
                <a:lnTo>
                  <a:pt x="3391877" y="2867581"/>
                </a:lnTo>
                <a:cubicBezTo>
                  <a:pt x="3391877" y="2903608"/>
                  <a:pt x="3413782" y="2934519"/>
                  <a:pt x="3444999" y="2947723"/>
                </a:cubicBezTo>
                <a:lnTo>
                  <a:pt x="3475666" y="2953914"/>
                </a:lnTo>
                <a:lnTo>
                  <a:pt x="3475666" y="3141474"/>
                </a:lnTo>
                <a:cubicBezTo>
                  <a:pt x="3475666" y="3147238"/>
                  <a:pt x="3480338" y="3151911"/>
                  <a:pt x="3486102" y="3151911"/>
                </a:cubicBezTo>
                <a:cubicBezTo>
                  <a:pt x="3491866" y="3151911"/>
                  <a:pt x="3496540" y="3147238"/>
                  <a:pt x="3496540" y="3141474"/>
                </a:cubicBezTo>
                <a:lnTo>
                  <a:pt x="3496540" y="2953914"/>
                </a:lnTo>
                <a:lnTo>
                  <a:pt x="3527205" y="2947723"/>
                </a:lnTo>
                <a:cubicBezTo>
                  <a:pt x="3558423" y="2934519"/>
                  <a:pt x="3580326" y="2903608"/>
                  <a:pt x="3580326" y="2867581"/>
                </a:cubicBezTo>
                <a:lnTo>
                  <a:pt x="3580326" y="1744965"/>
                </a:lnTo>
                <a:cubicBezTo>
                  <a:pt x="3580326" y="1708938"/>
                  <a:pt x="3558423" y="1678027"/>
                  <a:pt x="3527205" y="1664823"/>
                </a:cubicBezTo>
                <a:lnTo>
                  <a:pt x="3496540" y="1658632"/>
                </a:lnTo>
                <a:lnTo>
                  <a:pt x="3496540" y="1561983"/>
                </a:lnTo>
                <a:cubicBezTo>
                  <a:pt x="3496540" y="1556219"/>
                  <a:pt x="3491866" y="1551546"/>
                  <a:pt x="3486102" y="1551546"/>
                </a:cubicBezTo>
                <a:close/>
                <a:moveTo>
                  <a:pt x="3261818" y="1293939"/>
                </a:moveTo>
                <a:cubicBezTo>
                  <a:pt x="3256054" y="1293939"/>
                  <a:pt x="3251381" y="1298612"/>
                  <a:pt x="3251381" y="1304376"/>
                </a:cubicBezTo>
                <a:lnTo>
                  <a:pt x="3251381" y="1479148"/>
                </a:lnTo>
                <a:lnTo>
                  <a:pt x="3225141" y="1484446"/>
                </a:lnTo>
                <a:cubicBezTo>
                  <a:pt x="3191322" y="1498750"/>
                  <a:pt x="3167592" y="1532237"/>
                  <a:pt x="3167592" y="1571266"/>
                </a:cubicBezTo>
                <a:cubicBezTo>
                  <a:pt x="3167592" y="1607215"/>
                  <a:pt x="3167593" y="1643164"/>
                  <a:pt x="3167593" y="1679113"/>
                </a:cubicBezTo>
                <a:cubicBezTo>
                  <a:pt x="3167593" y="1718142"/>
                  <a:pt x="3191323" y="1751629"/>
                  <a:pt x="3225142" y="1765934"/>
                </a:cubicBezTo>
                <a:lnTo>
                  <a:pt x="3251381" y="1771231"/>
                </a:lnTo>
                <a:lnTo>
                  <a:pt x="3251381" y="2118475"/>
                </a:lnTo>
                <a:cubicBezTo>
                  <a:pt x="3251381" y="2124239"/>
                  <a:pt x="3256054" y="2128912"/>
                  <a:pt x="3261818" y="2128912"/>
                </a:cubicBezTo>
                <a:cubicBezTo>
                  <a:pt x="3267582" y="2128912"/>
                  <a:pt x="3272255" y="2124239"/>
                  <a:pt x="3272255" y="2118475"/>
                </a:cubicBezTo>
                <a:lnTo>
                  <a:pt x="3272255" y="1771230"/>
                </a:lnTo>
                <a:lnTo>
                  <a:pt x="3298493" y="1765932"/>
                </a:lnTo>
                <a:cubicBezTo>
                  <a:pt x="3332312" y="1751628"/>
                  <a:pt x="3356041" y="1718141"/>
                  <a:pt x="3356041" y="1679112"/>
                </a:cubicBezTo>
                <a:lnTo>
                  <a:pt x="3356041" y="1571266"/>
                </a:lnTo>
                <a:cubicBezTo>
                  <a:pt x="3356041" y="1532237"/>
                  <a:pt x="3332312" y="1498750"/>
                  <a:pt x="3298493" y="1484446"/>
                </a:cubicBezTo>
                <a:lnTo>
                  <a:pt x="3272255" y="1479149"/>
                </a:lnTo>
                <a:lnTo>
                  <a:pt x="3272255" y="1304376"/>
                </a:lnTo>
                <a:cubicBezTo>
                  <a:pt x="3272255" y="1298612"/>
                  <a:pt x="3267582" y="1293939"/>
                  <a:pt x="3261818" y="1293939"/>
                </a:cubicBezTo>
                <a:close/>
                <a:moveTo>
                  <a:pt x="3045279" y="1199327"/>
                </a:moveTo>
                <a:cubicBezTo>
                  <a:pt x="3039515" y="1199327"/>
                  <a:pt x="3034842" y="1204000"/>
                  <a:pt x="3034842" y="1209764"/>
                </a:cubicBezTo>
                <a:lnTo>
                  <a:pt x="3034842" y="1662859"/>
                </a:lnTo>
                <a:lnTo>
                  <a:pt x="3008599" y="1668157"/>
                </a:lnTo>
                <a:cubicBezTo>
                  <a:pt x="2974780" y="1682461"/>
                  <a:pt x="2951050" y="1715948"/>
                  <a:pt x="2951050" y="1754977"/>
                </a:cubicBezTo>
                <a:cubicBezTo>
                  <a:pt x="2951050" y="1848418"/>
                  <a:pt x="2951051" y="1941858"/>
                  <a:pt x="2951051" y="2035299"/>
                </a:cubicBezTo>
                <a:cubicBezTo>
                  <a:pt x="2951051" y="2074328"/>
                  <a:pt x="2974781" y="2107815"/>
                  <a:pt x="3008600" y="2122119"/>
                </a:cubicBezTo>
                <a:lnTo>
                  <a:pt x="3034842" y="2127418"/>
                </a:lnTo>
                <a:lnTo>
                  <a:pt x="3034842" y="2580512"/>
                </a:lnTo>
                <a:cubicBezTo>
                  <a:pt x="3034842" y="2586276"/>
                  <a:pt x="3039515" y="2590949"/>
                  <a:pt x="3045279" y="2590949"/>
                </a:cubicBezTo>
                <a:cubicBezTo>
                  <a:pt x="3051043" y="2590949"/>
                  <a:pt x="3055716" y="2586276"/>
                  <a:pt x="3055716" y="2580512"/>
                </a:cubicBezTo>
                <a:lnTo>
                  <a:pt x="3055716" y="2127415"/>
                </a:lnTo>
                <a:lnTo>
                  <a:pt x="3081952" y="2122119"/>
                </a:lnTo>
                <a:cubicBezTo>
                  <a:pt x="3115771" y="2107814"/>
                  <a:pt x="3139500" y="2074327"/>
                  <a:pt x="3139500" y="2035298"/>
                </a:cubicBezTo>
                <a:lnTo>
                  <a:pt x="3139500" y="1754977"/>
                </a:lnTo>
                <a:cubicBezTo>
                  <a:pt x="3139500" y="1715948"/>
                  <a:pt x="3115771" y="1682461"/>
                  <a:pt x="3081952" y="1668157"/>
                </a:cubicBezTo>
                <a:lnTo>
                  <a:pt x="3055716" y="1662860"/>
                </a:lnTo>
                <a:lnTo>
                  <a:pt x="3055716" y="1209764"/>
                </a:lnTo>
                <a:cubicBezTo>
                  <a:pt x="3055716" y="1204000"/>
                  <a:pt x="3051043" y="1199327"/>
                  <a:pt x="3045279" y="1199327"/>
                </a:cubicBezTo>
                <a:close/>
                <a:moveTo>
                  <a:pt x="2814311" y="1053664"/>
                </a:moveTo>
                <a:cubicBezTo>
                  <a:pt x="2808547" y="1053664"/>
                  <a:pt x="2803874" y="1058337"/>
                  <a:pt x="2803874" y="1064101"/>
                </a:cubicBezTo>
                <a:lnTo>
                  <a:pt x="2803874" y="1282808"/>
                </a:lnTo>
                <a:lnTo>
                  <a:pt x="2777621" y="1288108"/>
                </a:lnTo>
                <a:cubicBezTo>
                  <a:pt x="2743802" y="1302412"/>
                  <a:pt x="2720072" y="1335899"/>
                  <a:pt x="2720072" y="1374928"/>
                </a:cubicBezTo>
                <a:cubicBezTo>
                  <a:pt x="2720072" y="1569541"/>
                  <a:pt x="2720073" y="1764154"/>
                  <a:pt x="2720073" y="1958767"/>
                </a:cubicBezTo>
                <a:cubicBezTo>
                  <a:pt x="2720073" y="1997796"/>
                  <a:pt x="2743803" y="2031283"/>
                  <a:pt x="2777622" y="2045588"/>
                </a:cubicBezTo>
                <a:lnTo>
                  <a:pt x="2803874" y="2050888"/>
                </a:lnTo>
                <a:lnTo>
                  <a:pt x="2803874" y="2434848"/>
                </a:lnTo>
                <a:cubicBezTo>
                  <a:pt x="2803874" y="2440612"/>
                  <a:pt x="2808547" y="2445285"/>
                  <a:pt x="2814311" y="2445285"/>
                </a:cubicBezTo>
                <a:cubicBezTo>
                  <a:pt x="2820075" y="2445285"/>
                  <a:pt x="2824748" y="2440612"/>
                  <a:pt x="2824748" y="2434848"/>
                </a:cubicBezTo>
                <a:lnTo>
                  <a:pt x="2824748" y="2050881"/>
                </a:lnTo>
                <a:lnTo>
                  <a:pt x="2850974" y="2045586"/>
                </a:lnTo>
                <a:cubicBezTo>
                  <a:pt x="2884793" y="2031282"/>
                  <a:pt x="2908522" y="1997795"/>
                  <a:pt x="2908522" y="1958766"/>
                </a:cubicBezTo>
                <a:lnTo>
                  <a:pt x="2908522" y="1374928"/>
                </a:lnTo>
                <a:cubicBezTo>
                  <a:pt x="2908522" y="1335899"/>
                  <a:pt x="2884793" y="1302412"/>
                  <a:pt x="2850974" y="1288108"/>
                </a:cubicBezTo>
                <a:lnTo>
                  <a:pt x="2824748" y="1282813"/>
                </a:lnTo>
                <a:lnTo>
                  <a:pt x="2824748" y="1064101"/>
                </a:lnTo>
                <a:cubicBezTo>
                  <a:pt x="2824748" y="1058337"/>
                  <a:pt x="2820075" y="1053664"/>
                  <a:pt x="2814311" y="1053664"/>
                </a:cubicBezTo>
                <a:close/>
                <a:moveTo>
                  <a:pt x="1894767" y="1031593"/>
                </a:moveTo>
                <a:cubicBezTo>
                  <a:pt x="1889003" y="1031593"/>
                  <a:pt x="1884330" y="1036266"/>
                  <a:pt x="1884330" y="1042030"/>
                </a:cubicBezTo>
                <a:lnTo>
                  <a:pt x="1884330" y="1093889"/>
                </a:lnTo>
                <a:lnTo>
                  <a:pt x="1858090" y="1099187"/>
                </a:lnTo>
                <a:cubicBezTo>
                  <a:pt x="1824271" y="1113492"/>
                  <a:pt x="1800541" y="1146978"/>
                  <a:pt x="1800541" y="1186006"/>
                </a:cubicBezTo>
                <a:cubicBezTo>
                  <a:pt x="1800541" y="1300280"/>
                  <a:pt x="1800542" y="1414555"/>
                  <a:pt x="1800542" y="1528829"/>
                </a:cubicBezTo>
                <a:cubicBezTo>
                  <a:pt x="1800542" y="1567858"/>
                  <a:pt x="1824272" y="1601345"/>
                  <a:pt x="1858091" y="1615650"/>
                </a:cubicBezTo>
                <a:lnTo>
                  <a:pt x="1884330" y="1620947"/>
                </a:lnTo>
                <a:lnTo>
                  <a:pt x="1884330" y="1856128"/>
                </a:lnTo>
                <a:cubicBezTo>
                  <a:pt x="1884330" y="1861892"/>
                  <a:pt x="1889003" y="1866565"/>
                  <a:pt x="1894767" y="1866565"/>
                </a:cubicBezTo>
                <a:cubicBezTo>
                  <a:pt x="1900531" y="1866565"/>
                  <a:pt x="1905204" y="1861892"/>
                  <a:pt x="1905204" y="1856128"/>
                </a:cubicBezTo>
                <a:lnTo>
                  <a:pt x="1905204" y="1620946"/>
                </a:lnTo>
                <a:lnTo>
                  <a:pt x="1931443" y="1615648"/>
                </a:lnTo>
                <a:cubicBezTo>
                  <a:pt x="1965262" y="1601344"/>
                  <a:pt x="1988991" y="1567857"/>
                  <a:pt x="1988991" y="1528828"/>
                </a:cubicBezTo>
                <a:lnTo>
                  <a:pt x="1988991" y="1186006"/>
                </a:lnTo>
                <a:cubicBezTo>
                  <a:pt x="1988991" y="1146978"/>
                  <a:pt x="1965262" y="1113492"/>
                  <a:pt x="1931443" y="1099187"/>
                </a:cubicBezTo>
                <a:lnTo>
                  <a:pt x="1905204" y="1093889"/>
                </a:lnTo>
                <a:lnTo>
                  <a:pt x="1905204" y="1042030"/>
                </a:lnTo>
                <a:cubicBezTo>
                  <a:pt x="1905204" y="1036266"/>
                  <a:pt x="1900531" y="1031593"/>
                  <a:pt x="1894767" y="1031593"/>
                </a:cubicBezTo>
                <a:close/>
                <a:moveTo>
                  <a:pt x="2352676" y="949445"/>
                </a:moveTo>
                <a:cubicBezTo>
                  <a:pt x="2346912" y="949445"/>
                  <a:pt x="2342239" y="954118"/>
                  <a:pt x="2342239" y="959881"/>
                </a:cubicBezTo>
                <a:lnTo>
                  <a:pt x="2342239" y="1011739"/>
                </a:lnTo>
                <a:lnTo>
                  <a:pt x="2315996" y="1017038"/>
                </a:lnTo>
                <a:cubicBezTo>
                  <a:pt x="2282177" y="1031342"/>
                  <a:pt x="2258447" y="1064830"/>
                  <a:pt x="2258447" y="1103859"/>
                </a:cubicBezTo>
                <a:cubicBezTo>
                  <a:pt x="2258447" y="1197298"/>
                  <a:pt x="2258448" y="1290738"/>
                  <a:pt x="2258448" y="1384179"/>
                </a:cubicBezTo>
                <a:cubicBezTo>
                  <a:pt x="2258448" y="1423208"/>
                  <a:pt x="2282178" y="1456695"/>
                  <a:pt x="2315997" y="1471000"/>
                </a:cubicBezTo>
                <a:lnTo>
                  <a:pt x="2342239" y="1476298"/>
                </a:lnTo>
                <a:lnTo>
                  <a:pt x="2342239" y="1773979"/>
                </a:lnTo>
                <a:cubicBezTo>
                  <a:pt x="2342239" y="1779743"/>
                  <a:pt x="2346912" y="1784416"/>
                  <a:pt x="2352676" y="1784416"/>
                </a:cubicBezTo>
                <a:cubicBezTo>
                  <a:pt x="2358440" y="1784416"/>
                  <a:pt x="2363113" y="1779743"/>
                  <a:pt x="2363113" y="1773979"/>
                </a:cubicBezTo>
                <a:lnTo>
                  <a:pt x="2363113" y="1476295"/>
                </a:lnTo>
                <a:lnTo>
                  <a:pt x="2389349" y="1470998"/>
                </a:lnTo>
                <a:cubicBezTo>
                  <a:pt x="2423167" y="1456694"/>
                  <a:pt x="2446897" y="1423207"/>
                  <a:pt x="2446897" y="1384178"/>
                </a:cubicBezTo>
                <a:lnTo>
                  <a:pt x="2446897" y="1103859"/>
                </a:lnTo>
                <a:cubicBezTo>
                  <a:pt x="2446897" y="1064830"/>
                  <a:pt x="2423167" y="1031342"/>
                  <a:pt x="2389349" y="1017038"/>
                </a:cubicBezTo>
                <a:lnTo>
                  <a:pt x="2363113" y="1011741"/>
                </a:lnTo>
                <a:lnTo>
                  <a:pt x="2363113" y="959881"/>
                </a:lnTo>
                <a:cubicBezTo>
                  <a:pt x="2363113" y="954118"/>
                  <a:pt x="2358440" y="949445"/>
                  <a:pt x="2352676" y="949445"/>
                </a:cubicBezTo>
                <a:close/>
                <a:moveTo>
                  <a:pt x="94221" y="943144"/>
                </a:moveTo>
                <a:cubicBezTo>
                  <a:pt x="88457" y="943144"/>
                  <a:pt x="83784" y="947817"/>
                  <a:pt x="83784" y="953581"/>
                </a:cubicBezTo>
                <a:lnTo>
                  <a:pt x="83784" y="1128353"/>
                </a:lnTo>
                <a:lnTo>
                  <a:pt x="57548" y="1133650"/>
                </a:lnTo>
                <a:cubicBezTo>
                  <a:pt x="23729" y="1147954"/>
                  <a:pt x="0" y="1181441"/>
                  <a:pt x="0" y="1220470"/>
                </a:cubicBezTo>
                <a:lnTo>
                  <a:pt x="0" y="1500791"/>
                </a:lnTo>
                <a:cubicBezTo>
                  <a:pt x="0" y="1539820"/>
                  <a:pt x="23729" y="1573307"/>
                  <a:pt x="57548" y="1587612"/>
                </a:cubicBezTo>
                <a:lnTo>
                  <a:pt x="83784" y="1592908"/>
                </a:lnTo>
                <a:lnTo>
                  <a:pt x="83784" y="1767679"/>
                </a:lnTo>
                <a:cubicBezTo>
                  <a:pt x="83784" y="1773443"/>
                  <a:pt x="88457" y="1778116"/>
                  <a:pt x="94221" y="1778116"/>
                </a:cubicBezTo>
                <a:cubicBezTo>
                  <a:pt x="99985" y="1778116"/>
                  <a:pt x="104658" y="1773443"/>
                  <a:pt x="104658" y="1767679"/>
                </a:cubicBezTo>
                <a:lnTo>
                  <a:pt x="104658" y="1592911"/>
                </a:lnTo>
                <a:lnTo>
                  <a:pt x="130900" y="1587613"/>
                </a:lnTo>
                <a:cubicBezTo>
                  <a:pt x="164719" y="1573308"/>
                  <a:pt x="188449" y="1539821"/>
                  <a:pt x="188449" y="1500792"/>
                </a:cubicBezTo>
                <a:cubicBezTo>
                  <a:pt x="188449" y="1407351"/>
                  <a:pt x="188450" y="1313911"/>
                  <a:pt x="188450" y="1220470"/>
                </a:cubicBezTo>
                <a:cubicBezTo>
                  <a:pt x="188450" y="1181441"/>
                  <a:pt x="164720" y="1147954"/>
                  <a:pt x="130901" y="1133650"/>
                </a:cubicBezTo>
                <a:lnTo>
                  <a:pt x="104658" y="1128352"/>
                </a:lnTo>
                <a:lnTo>
                  <a:pt x="104658" y="953581"/>
                </a:lnTo>
                <a:cubicBezTo>
                  <a:pt x="104658" y="947817"/>
                  <a:pt x="99985" y="943144"/>
                  <a:pt x="94221" y="943144"/>
                </a:cubicBezTo>
                <a:close/>
                <a:moveTo>
                  <a:pt x="543772" y="699710"/>
                </a:moveTo>
                <a:cubicBezTo>
                  <a:pt x="538008" y="699710"/>
                  <a:pt x="533335" y="704382"/>
                  <a:pt x="533335" y="710146"/>
                </a:cubicBezTo>
                <a:lnTo>
                  <a:pt x="533335" y="762006"/>
                </a:lnTo>
                <a:lnTo>
                  <a:pt x="507096" y="767303"/>
                </a:lnTo>
                <a:cubicBezTo>
                  <a:pt x="473277" y="781607"/>
                  <a:pt x="449548" y="815094"/>
                  <a:pt x="449548" y="854123"/>
                </a:cubicBezTo>
                <a:lnTo>
                  <a:pt x="449548" y="1231916"/>
                </a:lnTo>
                <a:cubicBezTo>
                  <a:pt x="449548" y="1270945"/>
                  <a:pt x="473277" y="1304432"/>
                  <a:pt x="507096" y="1318736"/>
                </a:cubicBezTo>
                <a:lnTo>
                  <a:pt x="533335" y="1324034"/>
                </a:lnTo>
                <a:lnTo>
                  <a:pt x="533335" y="1524245"/>
                </a:lnTo>
                <a:cubicBezTo>
                  <a:pt x="533335" y="1530009"/>
                  <a:pt x="538008" y="1534682"/>
                  <a:pt x="543772" y="1534682"/>
                </a:cubicBezTo>
                <a:cubicBezTo>
                  <a:pt x="549536" y="1534682"/>
                  <a:pt x="554209" y="1530009"/>
                  <a:pt x="554209" y="1524245"/>
                </a:cubicBezTo>
                <a:lnTo>
                  <a:pt x="554209" y="1324035"/>
                </a:lnTo>
                <a:lnTo>
                  <a:pt x="580448" y="1318738"/>
                </a:lnTo>
                <a:cubicBezTo>
                  <a:pt x="614267" y="1304433"/>
                  <a:pt x="637997" y="1270946"/>
                  <a:pt x="637997" y="1231917"/>
                </a:cubicBezTo>
                <a:cubicBezTo>
                  <a:pt x="637997" y="1105986"/>
                  <a:pt x="637998" y="980054"/>
                  <a:pt x="637998" y="854123"/>
                </a:cubicBezTo>
                <a:cubicBezTo>
                  <a:pt x="637998" y="815094"/>
                  <a:pt x="614268" y="781607"/>
                  <a:pt x="580449" y="767303"/>
                </a:cubicBezTo>
                <a:lnTo>
                  <a:pt x="554209" y="762005"/>
                </a:lnTo>
                <a:lnTo>
                  <a:pt x="554209" y="710146"/>
                </a:lnTo>
                <a:cubicBezTo>
                  <a:pt x="554209" y="704382"/>
                  <a:pt x="549536" y="699710"/>
                  <a:pt x="543772" y="699710"/>
                </a:cubicBezTo>
                <a:close/>
                <a:moveTo>
                  <a:pt x="2115722" y="672390"/>
                </a:moveTo>
                <a:cubicBezTo>
                  <a:pt x="2109958" y="672390"/>
                  <a:pt x="2105285" y="677063"/>
                  <a:pt x="2105285" y="682828"/>
                </a:cubicBezTo>
                <a:lnTo>
                  <a:pt x="2105285" y="1162358"/>
                </a:lnTo>
                <a:lnTo>
                  <a:pt x="2079042" y="1167656"/>
                </a:lnTo>
                <a:cubicBezTo>
                  <a:pt x="2045223" y="1181960"/>
                  <a:pt x="2021493" y="1215447"/>
                  <a:pt x="2021493" y="1254476"/>
                </a:cubicBezTo>
                <a:cubicBezTo>
                  <a:pt x="2021493" y="1345927"/>
                  <a:pt x="2021494" y="1437379"/>
                  <a:pt x="2021494" y="1528830"/>
                </a:cubicBezTo>
                <a:cubicBezTo>
                  <a:pt x="2021494" y="1567859"/>
                  <a:pt x="2045224" y="1601346"/>
                  <a:pt x="2079043" y="1615651"/>
                </a:cubicBezTo>
                <a:lnTo>
                  <a:pt x="2105285" y="1620949"/>
                </a:lnTo>
                <a:lnTo>
                  <a:pt x="2105285" y="2133302"/>
                </a:lnTo>
                <a:cubicBezTo>
                  <a:pt x="2105285" y="2139066"/>
                  <a:pt x="2109958" y="2143739"/>
                  <a:pt x="2115722" y="2143739"/>
                </a:cubicBezTo>
                <a:cubicBezTo>
                  <a:pt x="2121486" y="2143739"/>
                  <a:pt x="2126159" y="2139066"/>
                  <a:pt x="2126159" y="2133302"/>
                </a:cubicBezTo>
                <a:lnTo>
                  <a:pt x="2126159" y="1620946"/>
                </a:lnTo>
                <a:lnTo>
                  <a:pt x="2152395" y="1615650"/>
                </a:lnTo>
                <a:cubicBezTo>
                  <a:pt x="2186214" y="1601345"/>
                  <a:pt x="2209943" y="1567858"/>
                  <a:pt x="2209943" y="1528829"/>
                </a:cubicBezTo>
                <a:lnTo>
                  <a:pt x="2209943" y="1254476"/>
                </a:lnTo>
                <a:cubicBezTo>
                  <a:pt x="2209943" y="1215447"/>
                  <a:pt x="2186214" y="1181960"/>
                  <a:pt x="2152395" y="1167656"/>
                </a:cubicBezTo>
                <a:lnTo>
                  <a:pt x="2126159" y="1162359"/>
                </a:lnTo>
                <a:lnTo>
                  <a:pt x="2126159" y="682828"/>
                </a:lnTo>
                <a:cubicBezTo>
                  <a:pt x="2126159" y="677063"/>
                  <a:pt x="2121486" y="672390"/>
                  <a:pt x="2115722" y="672390"/>
                </a:cubicBezTo>
                <a:close/>
                <a:moveTo>
                  <a:pt x="1674627" y="671658"/>
                </a:moveTo>
                <a:cubicBezTo>
                  <a:pt x="1668863" y="671658"/>
                  <a:pt x="1664190" y="676331"/>
                  <a:pt x="1664190" y="682095"/>
                </a:cubicBezTo>
                <a:lnTo>
                  <a:pt x="1664190" y="733954"/>
                </a:lnTo>
                <a:lnTo>
                  <a:pt x="1637950" y="739251"/>
                </a:lnTo>
                <a:cubicBezTo>
                  <a:pt x="1604131" y="753556"/>
                  <a:pt x="1580401" y="787043"/>
                  <a:pt x="1580401" y="826072"/>
                </a:cubicBezTo>
                <a:cubicBezTo>
                  <a:pt x="1580401" y="972712"/>
                  <a:pt x="1580402" y="1119353"/>
                  <a:pt x="1580402" y="1265992"/>
                </a:cubicBezTo>
                <a:cubicBezTo>
                  <a:pt x="1580402" y="1305021"/>
                  <a:pt x="1604132" y="1338508"/>
                  <a:pt x="1637951" y="1352812"/>
                </a:cubicBezTo>
                <a:lnTo>
                  <a:pt x="1664190" y="1358110"/>
                </a:lnTo>
                <a:lnTo>
                  <a:pt x="1664190" y="1496193"/>
                </a:lnTo>
                <a:cubicBezTo>
                  <a:pt x="1664190" y="1501957"/>
                  <a:pt x="1668863" y="1506630"/>
                  <a:pt x="1674627" y="1506630"/>
                </a:cubicBezTo>
                <a:cubicBezTo>
                  <a:pt x="1680391" y="1506630"/>
                  <a:pt x="1685064" y="1501957"/>
                  <a:pt x="1685064" y="1496193"/>
                </a:cubicBezTo>
                <a:lnTo>
                  <a:pt x="1685064" y="1358109"/>
                </a:lnTo>
                <a:lnTo>
                  <a:pt x="1711303" y="1352812"/>
                </a:lnTo>
                <a:cubicBezTo>
                  <a:pt x="1745122" y="1338507"/>
                  <a:pt x="1768851" y="1305020"/>
                  <a:pt x="1768851" y="1265991"/>
                </a:cubicBezTo>
                <a:lnTo>
                  <a:pt x="1768851" y="826072"/>
                </a:lnTo>
                <a:cubicBezTo>
                  <a:pt x="1768851" y="787043"/>
                  <a:pt x="1745122" y="753556"/>
                  <a:pt x="1711303" y="739251"/>
                </a:cubicBezTo>
                <a:lnTo>
                  <a:pt x="1685064" y="733954"/>
                </a:lnTo>
                <a:lnTo>
                  <a:pt x="1685064" y="682095"/>
                </a:lnTo>
                <a:cubicBezTo>
                  <a:pt x="1685064" y="676331"/>
                  <a:pt x="1680391" y="671658"/>
                  <a:pt x="1674627" y="671658"/>
                </a:cubicBezTo>
                <a:close/>
                <a:moveTo>
                  <a:pt x="2569677" y="648213"/>
                </a:moveTo>
                <a:cubicBezTo>
                  <a:pt x="2563913" y="648213"/>
                  <a:pt x="2559240" y="652886"/>
                  <a:pt x="2559240" y="658650"/>
                </a:cubicBezTo>
                <a:lnTo>
                  <a:pt x="2559240" y="1111745"/>
                </a:lnTo>
                <a:lnTo>
                  <a:pt x="2533000" y="1117043"/>
                </a:lnTo>
                <a:cubicBezTo>
                  <a:pt x="2499181" y="1131347"/>
                  <a:pt x="2475451" y="1164833"/>
                  <a:pt x="2475451" y="1203862"/>
                </a:cubicBezTo>
                <a:cubicBezTo>
                  <a:pt x="2475451" y="1297303"/>
                  <a:pt x="2475452" y="1390743"/>
                  <a:pt x="2475452" y="1484184"/>
                </a:cubicBezTo>
                <a:cubicBezTo>
                  <a:pt x="2475452" y="1523213"/>
                  <a:pt x="2499182" y="1556700"/>
                  <a:pt x="2533001" y="1571005"/>
                </a:cubicBezTo>
                <a:lnTo>
                  <a:pt x="2559240" y="1576302"/>
                </a:lnTo>
                <a:lnTo>
                  <a:pt x="2559240" y="2029397"/>
                </a:lnTo>
                <a:cubicBezTo>
                  <a:pt x="2559240" y="2035161"/>
                  <a:pt x="2563913" y="2039834"/>
                  <a:pt x="2569677" y="2039834"/>
                </a:cubicBezTo>
                <a:cubicBezTo>
                  <a:pt x="2575441" y="2039834"/>
                  <a:pt x="2580114" y="2035161"/>
                  <a:pt x="2580114" y="2029397"/>
                </a:cubicBezTo>
                <a:lnTo>
                  <a:pt x="2580114" y="1576301"/>
                </a:lnTo>
                <a:lnTo>
                  <a:pt x="2606353" y="1571004"/>
                </a:lnTo>
                <a:cubicBezTo>
                  <a:pt x="2640172" y="1556699"/>
                  <a:pt x="2663901" y="1523212"/>
                  <a:pt x="2663901" y="1484183"/>
                </a:cubicBezTo>
                <a:lnTo>
                  <a:pt x="2663901" y="1203862"/>
                </a:lnTo>
                <a:cubicBezTo>
                  <a:pt x="2663901" y="1164833"/>
                  <a:pt x="2640172" y="1131347"/>
                  <a:pt x="2606353" y="1117043"/>
                </a:cubicBezTo>
                <a:lnTo>
                  <a:pt x="2580114" y="1111745"/>
                </a:lnTo>
                <a:lnTo>
                  <a:pt x="2580114" y="658650"/>
                </a:lnTo>
                <a:cubicBezTo>
                  <a:pt x="2580114" y="652886"/>
                  <a:pt x="2575441" y="648213"/>
                  <a:pt x="2569677" y="648213"/>
                </a:cubicBezTo>
                <a:close/>
                <a:moveTo>
                  <a:pt x="1433611" y="591611"/>
                </a:moveTo>
                <a:cubicBezTo>
                  <a:pt x="1427847" y="591611"/>
                  <a:pt x="1423174" y="596284"/>
                  <a:pt x="1423174" y="602047"/>
                </a:cubicBezTo>
                <a:lnTo>
                  <a:pt x="1423174" y="653907"/>
                </a:lnTo>
                <a:lnTo>
                  <a:pt x="1396934" y="659204"/>
                </a:lnTo>
                <a:cubicBezTo>
                  <a:pt x="1363115" y="673508"/>
                  <a:pt x="1339385" y="706995"/>
                  <a:pt x="1339385" y="746024"/>
                </a:cubicBezTo>
                <a:cubicBezTo>
                  <a:pt x="1339385" y="839465"/>
                  <a:pt x="1339386" y="932905"/>
                  <a:pt x="1339386" y="1026348"/>
                </a:cubicBezTo>
                <a:cubicBezTo>
                  <a:pt x="1339386" y="1065377"/>
                  <a:pt x="1363116" y="1098862"/>
                  <a:pt x="1396935" y="1113168"/>
                </a:cubicBezTo>
                <a:lnTo>
                  <a:pt x="1423174" y="1118465"/>
                </a:lnTo>
                <a:lnTo>
                  <a:pt x="1423174" y="1416145"/>
                </a:lnTo>
                <a:cubicBezTo>
                  <a:pt x="1423174" y="1421909"/>
                  <a:pt x="1427847" y="1426582"/>
                  <a:pt x="1433611" y="1426582"/>
                </a:cubicBezTo>
                <a:cubicBezTo>
                  <a:pt x="1439375" y="1426582"/>
                  <a:pt x="1444048" y="1421909"/>
                  <a:pt x="1444048" y="1416145"/>
                </a:cubicBezTo>
                <a:lnTo>
                  <a:pt x="1444048" y="1118463"/>
                </a:lnTo>
                <a:lnTo>
                  <a:pt x="1470287" y="1113165"/>
                </a:lnTo>
                <a:cubicBezTo>
                  <a:pt x="1504106" y="1098861"/>
                  <a:pt x="1527835" y="1065374"/>
                  <a:pt x="1527835" y="1026345"/>
                </a:cubicBezTo>
                <a:lnTo>
                  <a:pt x="1527835" y="746024"/>
                </a:lnTo>
                <a:cubicBezTo>
                  <a:pt x="1527835" y="706995"/>
                  <a:pt x="1504106" y="673508"/>
                  <a:pt x="1470287" y="659204"/>
                </a:cubicBezTo>
                <a:lnTo>
                  <a:pt x="1444048" y="653907"/>
                </a:lnTo>
                <a:lnTo>
                  <a:pt x="1444048" y="602047"/>
                </a:lnTo>
                <a:cubicBezTo>
                  <a:pt x="1444048" y="596284"/>
                  <a:pt x="1439375" y="591611"/>
                  <a:pt x="1433611" y="591611"/>
                </a:cubicBezTo>
                <a:close/>
                <a:moveTo>
                  <a:pt x="312886" y="572770"/>
                </a:moveTo>
                <a:cubicBezTo>
                  <a:pt x="307122" y="572770"/>
                  <a:pt x="302449" y="577443"/>
                  <a:pt x="302449" y="583207"/>
                </a:cubicBezTo>
                <a:lnTo>
                  <a:pt x="302449" y="1000640"/>
                </a:lnTo>
                <a:lnTo>
                  <a:pt x="290186" y="1003115"/>
                </a:lnTo>
                <a:cubicBezTo>
                  <a:pt x="256367" y="1017419"/>
                  <a:pt x="232638" y="1050907"/>
                  <a:pt x="232638" y="1089936"/>
                </a:cubicBezTo>
                <a:lnTo>
                  <a:pt x="232638" y="1452599"/>
                </a:lnTo>
                <a:cubicBezTo>
                  <a:pt x="232638" y="1491628"/>
                  <a:pt x="256367" y="1525115"/>
                  <a:pt x="290186" y="1539420"/>
                </a:cubicBezTo>
                <a:lnTo>
                  <a:pt x="302449" y="1541895"/>
                </a:lnTo>
                <a:lnTo>
                  <a:pt x="302449" y="1953954"/>
                </a:lnTo>
                <a:cubicBezTo>
                  <a:pt x="302449" y="1959718"/>
                  <a:pt x="307122" y="1964391"/>
                  <a:pt x="312886" y="1964391"/>
                </a:cubicBezTo>
                <a:cubicBezTo>
                  <a:pt x="318650" y="1964391"/>
                  <a:pt x="323323" y="1959718"/>
                  <a:pt x="323323" y="1953954"/>
                </a:cubicBezTo>
                <a:lnTo>
                  <a:pt x="323323" y="1546110"/>
                </a:lnTo>
                <a:lnTo>
                  <a:pt x="326863" y="1546824"/>
                </a:lnTo>
                <a:lnTo>
                  <a:pt x="326862" y="1546825"/>
                </a:lnTo>
                <a:cubicBezTo>
                  <a:pt x="378901" y="1546825"/>
                  <a:pt x="421087" y="1504639"/>
                  <a:pt x="421087" y="1452600"/>
                </a:cubicBezTo>
                <a:cubicBezTo>
                  <a:pt x="421087" y="1331712"/>
                  <a:pt x="421088" y="1210823"/>
                  <a:pt x="421088" y="1089936"/>
                </a:cubicBezTo>
                <a:cubicBezTo>
                  <a:pt x="421088" y="1037897"/>
                  <a:pt x="378902" y="995711"/>
                  <a:pt x="326863" y="995711"/>
                </a:cubicBezTo>
                <a:lnTo>
                  <a:pt x="323323" y="996425"/>
                </a:lnTo>
                <a:lnTo>
                  <a:pt x="323323" y="583207"/>
                </a:lnTo>
                <a:cubicBezTo>
                  <a:pt x="323323" y="577443"/>
                  <a:pt x="318650" y="572770"/>
                  <a:pt x="312886" y="572770"/>
                </a:cubicBezTo>
                <a:close/>
                <a:moveTo>
                  <a:pt x="781224" y="291272"/>
                </a:moveTo>
                <a:cubicBezTo>
                  <a:pt x="775460" y="291272"/>
                  <a:pt x="770787" y="295945"/>
                  <a:pt x="770787" y="301709"/>
                </a:cubicBezTo>
                <a:lnTo>
                  <a:pt x="770787" y="353568"/>
                </a:lnTo>
                <a:lnTo>
                  <a:pt x="744548" y="358866"/>
                </a:lnTo>
                <a:cubicBezTo>
                  <a:pt x="710729" y="373170"/>
                  <a:pt x="687000" y="406657"/>
                  <a:pt x="687000" y="445686"/>
                </a:cubicBezTo>
                <a:lnTo>
                  <a:pt x="687000" y="854105"/>
                </a:lnTo>
                <a:cubicBezTo>
                  <a:pt x="687000" y="893135"/>
                  <a:pt x="710729" y="926621"/>
                  <a:pt x="744548" y="940925"/>
                </a:cubicBezTo>
                <a:lnTo>
                  <a:pt x="770787" y="946223"/>
                </a:lnTo>
                <a:lnTo>
                  <a:pt x="770787" y="1115808"/>
                </a:lnTo>
                <a:cubicBezTo>
                  <a:pt x="770787" y="1121572"/>
                  <a:pt x="775460" y="1126245"/>
                  <a:pt x="781224" y="1126245"/>
                </a:cubicBezTo>
                <a:cubicBezTo>
                  <a:pt x="786988" y="1126245"/>
                  <a:pt x="791661" y="1121572"/>
                  <a:pt x="791661" y="1115808"/>
                </a:cubicBezTo>
                <a:lnTo>
                  <a:pt x="791661" y="946224"/>
                </a:lnTo>
                <a:lnTo>
                  <a:pt x="817900" y="940927"/>
                </a:lnTo>
                <a:cubicBezTo>
                  <a:pt x="851719" y="926622"/>
                  <a:pt x="875449" y="893135"/>
                  <a:pt x="875449" y="854106"/>
                </a:cubicBezTo>
                <a:cubicBezTo>
                  <a:pt x="875449" y="717966"/>
                  <a:pt x="875450" y="581826"/>
                  <a:pt x="875450" y="445686"/>
                </a:cubicBezTo>
                <a:cubicBezTo>
                  <a:pt x="875450" y="406657"/>
                  <a:pt x="851720" y="373170"/>
                  <a:pt x="817901" y="358866"/>
                </a:cubicBezTo>
                <a:lnTo>
                  <a:pt x="791661" y="353568"/>
                </a:lnTo>
                <a:lnTo>
                  <a:pt x="791661" y="301709"/>
                </a:lnTo>
                <a:cubicBezTo>
                  <a:pt x="791661" y="295945"/>
                  <a:pt x="786988" y="291272"/>
                  <a:pt x="781224" y="291272"/>
                </a:cubicBezTo>
                <a:close/>
                <a:moveTo>
                  <a:pt x="1005139" y="74604"/>
                </a:moveTo>
                <a:cubicBezTo>
                  <a:pt x="999375" y="74604"/>
                  <a:pt x="994702" y="79277"/>
                  <a:pt x="994702" y="85041"/>
                </a:cubicBezTo>
                <a:lnTo>
                  <a:pt x="994702" y="259815"/>
                </a:lnTo>
                <a:lnTo>
                  <a:pt x="968467" y="265112"/>
                </a:lnTo>
                <a:cubicBezTo>
                  <a:pt x="934648" y="279416"/>
                  <a:pt x="910918" y="312903"/>
                  <a:pt x="910918" y="351934"/>
                </a:cubicBezTo>
                <a:lnTo>
                  <a:pt x="910918" y="632253"/>
                </a:lnTo>
                <a:cubicBezTo>
                  <a:pt x="910918" y="671282"/>
                  <a:pt x="934648" y="704769"/>
                  <a:pt x="968467" y="719073"/>
                </a:cubicBezTo>
                <a:lnTo>
                  <a:pt x="994702" y="724370"/>
                </a:lnTo>
                <a:lnTo>
                  <a:pt x="994702" y="899140"/>
                </a:lnTo>
                <a:cubicBezTo>
                  <a:pt x="994702" y="904904"/>
                  <a:pt x="999375" y="909577"/>
                  <a:pt x="1005139" y="909577"/>
                </a:cubicBezTo>
                <a:cubicBezTo>
                  <a:pt x="1010903" y="909577"/>
                  <a:pt x="1015576" y="904904"/>
                  <a:pt x="1015576" y="899140"/>
                </a:cubicBezTo>
                <a:lnTo>
                  <a:pt x="1015576" y="724372"/>
                </a:lnTo>
                <a:lnTo>
                  <a:pt x="1041819" y="719074"/>
                </a:lnTo>
                <a:cubicBezTo>
                  <a:pt x="1075638" y="704770"/>
                  <a:pt x="1099367" y="671283"/>
                  <a:pt x="1099367" y="632254"/>
                </a:cubicBezTo>
                <a:cubicBezTo>
                  <a:pt x="1099367" y="538815"/>
                  <a:pt x="1099368" y="445373"/>
                  <a:pt x="1099368" y="351934"/>
                </a:cubicBezTo>
                <a:cubicBezTo>
                  <a:pt x="1099368" y="312903"/>
                  <a:pt x="1075639" y="279416"/>
                  <a:pt x="1041820" y="265112"/>
                </a:cubicBezTo>
                <a:lnTo>
                  <a:pt x="1015576" y="259813"/>
                </a:lnTo>
                <a:lnTo>
                  <a:pt x="1015576" y="85041"/>
                </a:lnTo>
                <a:cubicBezTo>
                  <a:pt x="1015576" y="79277"/>
                  <a:pt x="1010903" y="74604"/>
                  <a:pt x="1005139" y="74604"/>
                </a:cubicBezTo>
                <a:close/>
                <a:moveTo>
                  <a:pt x="1218510" y="0"/>
                </a:moveTo>
                <a:cubicBezTo>
                  <a:pt x="1212746" y="0"/>
                  <a:pt x="1208073" y="4673"/>
                  <a:pt x="1208073" y="10437"/>
                </a:cubicBezTo>
                <a:lnTo>
                  <a:pt x="1208073" y="351657"/>
                </a:lnTo>
                <a:lnTo>
                  <a:pt x="1181838" y="356953"/>
                </a:lnTo>
                <a:cubicBezTo>
                  <a:pt x="1148019" y="371258"/>
                  <a:pt x="1124289" y="404744"/>
                  <a:pt x="1124289" y="443774"/>
                </a:cubicBezTo>
                <a:lnTo>
                  <a:pt x="1124289" y="1035868"/>
                </a:lnTo>
                <a:cubicBezTo>
                  <a:pt x="1124289" y="1074897"/>
                  <a:pt x="1148019" y="1108384"/>
                  <a:pt x="1181838" y="1122688"/>
                </a:cubicBezTo>
                <a:lnTo>
                  <a:pt x="1208073" y="1127985"/>
                </a:lnTo>
                <a:lnTo>
                  <a:pt x="1208073" y="1460912"/>
                </a:lnTo>
                <a:cubicBezTo>
                  <a:pt x="1208073" y="1466676"/>
                  <a:pt x="1212746" y="1471349"/>
                  <a:pt x="1218510" y="1471349"/>
                </a:cubicBezTo>
                <a:cubicBezTo>
                  <a:pt x="1224274" y="1471349"/>
                  <a:pt x="1228947" y="1466676"/>
                  <a:pt x="1228947" y="1460912"/>
                </a:cubicBezTo>
                <a:lnTo>
                  <a:pt x="1228947" y="1127987"/>
                </a:lnTo>
                <a:lnTo>
                  <a:pt x="1255190" y="1122689"/>
                </a:lnTo>
                <a:cubicBezTo>
                  <a:pt x="1289009" y="1108385"/>
                  <a:pt x="1312738" y="1074898"/>
                  <a:pt x="1312738" y="1035869"/>
                </a:cubicBezTo>
                <a:cubicBezTo>
                  <a:pt x="1312738" y="838504"/>
                  <a:pt x="1312739" y="641139"/>
                  <a:pt x="1312739" y="443774"/>
                </a:cubicBezTo>
                <a:cubicBezTo>
                  <a:pt x="1312739" y="404744"/>
                  <a:pt x="1289010" y="371258"/>
                  <a:pt x="1255191" y="356953"/>
                </a:cubicBezTo>
                <a:lnTo>
                  <a:pt x="1228947" y="351655"/>
                </a:lnTo>
                <a:lnTo>
                  <a:pt x="1228947" y="10437"/>
                </a:lnTo>
                <a:cubicBezTo>
                  <a:pt x="1228947" y="4673"/>
                  <a:pt x="1224274" y="0"/>
                  <a:pt x="1218510" y="0"/>
                </a:cubicBez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  <a:ln w="921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8625852-3F27-824F-8DC9-48643E4752A3}"/>
              </a:ext>
            </a:extLst>
          </p:cNvPr>
          <p:cNvSpPr txBox="1">
            <a:spLocks/>
          </p:cNvSpPr>
          <p:nvPr/>
        </p:nvSpPr>
        <p:spPr>
          <a:xfrm>
            <a:off x="2923472" y="3430280"/>
            <a:ext cx="2891365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Delivery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122CB-3D98-E14B-AF6A-B27D94A64602}"/>
              </a:ext>
            </a:extLst>
          </p:cNvPr>
          <p:cNvSpPr txBox="1"/>
          <p:nvPr/>
        </p:nvSpPr>
        <p:spPr>
          <a:xfrm>
            <a:off x="7105398" y="1623653"/>
            <a:ext cx="38828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Machine Learning Models and Sentiment Analysis</a:t>
            </a:r>
          </a:p>
          <a:p>
            <a:pPr algn="ctr"/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FDDC64-C1F3-114A-8BA9-348C580C45B3}"/>
              </a:ext>
            </a:extLst>
          </p:cNvPr>
          <p:cNvGrpSpPr/>
          <p:nvPr/>
        </p:nvGrpSpPr>
        <p:grpSpPr>
          <a:xfrm>
            <a:off x="7602367" y="2813518"/>
            <a:ext cx="3976697" cy="3192427"/>
            <a:chOff x="319983" y="1705099"/>
            <a:chExt cx="6418793" cy="5152901"/>
          </a:xfrm>
        </p:grpSpPr>
        <p:sp>
          <p:nvSpPr>
            <p:cNvPr id="8" name="Freeform: Shape 56">
              <a:extLst>
                <a:ext uri="{FF2B5EF4-FFF2-40B4-BE49-F238E27FC236}">
                  <a16:creationId xmlns:a16="http://schemas.microsoft.com/office/drawing/2014/main" id="{33D49883-37DF-5446-BD6B-0A0872D29898}"/>
                </a:ext>
              </a:extLst>
            </p:cNvPr>
            <p:cNvSpPr/>
            <p:nvPr/>
          </p:nvSpPr>
          <p:spPr>
            <a:xfrm>
              <a:off x="3624752" y="2274090"/>
              <a:ext cx="3114024" cy="2298158"/>
            </a:xfrm>
            <a:custGeom>
              <a:avLst/>
              <a:gdLst>
                <a:gd name="connsiteX0" fmla="*/ 43590 w 4114165"/>
                <a:gd name="connsiteY0" fmla="*/ 3035606 h 3036265"/>
                <a:gd name="connsiteX1" fmla="*/ 26 w 4114165"/>
                <a:gd name="connsiteY1" fmla="*/ 2993362 h 3036265"/>
                <a:gd name="connsiteX2" fmla="*/ 686 w 4114165"/>
                <a:gd name="connsiteY2" fmla="*/ 2683135 h 3036265"/>
                <a:gd name="connsiteX3" fmla="*/ 44250 w 4114165"/>
                <a:gd name="connsiteY3" fmla="*/ 2638251 h 3036265"/>
                <a:gd name="connsiteX4" fmla="*/ 314874 w 4114165"/>
                <a:gd name="connsiteY4" fmla="*/ 2638251 h 3036265"/>
                <a:gd name="connsiteX5" fmla="*/ 357117 w 4114165"/>
                <a:gd name="connsiteY5" fmla="*/ 2633631 h 3036265"/>
                <a:gd name="connsiteX6" fmla="*/ 357117 w 4114165"/>
                <a:gd name="connsiteY6" fmla="*/ 2627690 h 3036265"/>
                <a:gd name="connsiteX7" fmla="*/ 357117 w 4114165"/>
                <a:gd name="connsiteY7" fmla="*/ 2282480 h 3036265"/>
                <a:gd name="connsiteX8" fmla="*/ 357777 w 4114165"/>
                <a:gd name="connsiteY8" fmla="*/ 1953111 h 3036265"/>
                <a:gd name="connsiteX9" fmla="*/ 449525 w 4114165"/>
                <a:gd name="connsiteY9" fmla="*/ 1860043 h 3036265"/>
                <a:gd name="connsiteX10" fmla="*/ 1027076 w 4114165"/>
                <a:gd name="connsiteY10" fmla="*/ 1860043 h 3036265"/>
                <a:gd name="connsiteX11" fmla="*/ 1122124 w 4114165"/>
                <a:gd name="connsiteY11" fmla="*/ 1956411 h 3036265"/>
                <a:gd name="connsiteX12" fmla="*/ 1122124 w 4114165"/>
                <a:gd name="connsiteY12" fmla="*/ 2593367 h 3036265"/>
                <a:gd name="connsiteX13" fmla="*/ 1188790 w 4114165"/>
                <a:gd name="connsiteY13" fmla="*/ 2636271 h 3036265"/>
                <a:gd name="connsiteX14" fmla="*/ 1201991 w 4114165"/>
                <a:gd name="connsiteY14" fmla="*/ 2615809 h 3036265"/>
                <a:gd name="connsiteX15" fmla="*/ 1202651 w 4114165"/>
                <a:gd name="connsiteY15" fmla="*/ 2579506 h 3036265"/>
                <a:gd name="connsiteX16" fmla="*/ 1202651 w 4114165"/>
                <a:gd name="connsiteY16" fmla="*/ 1355099 h 3036265"/>
                <a:gd name="connsiteX17" fmla="*/ 1202651 w 4114165"/>
                <a:gd name="connsiteY17" fmla="*/ 1322096 h 3036265"/>
                <a:gd name="connsiteX18" fmla="*/ 1279878 w 4114165"/>
                <a:gd name="connsiteY18" fmla="*/ 1245529 h 3036265"/>
                <a:gd name="connsiteX19" fmla="*/ 1613207 w 4114165"/>
                <a:gd name="connsiteY19" fmla="*/ 1245529 h 3036265"/>
                <a:gd name="connsiteX20" fmla="*/ 1870630 w 4114165"/>
                <a:gd name="connsiteY20" fmla="*/ 1245529 h 3036265"/>
                <a:gd name="connsiteX21" fmla="*/ 1966998 w 4114165"/>
                <a:gd name="connsiteY21" fmla="*/ 1343878 h 3036265"/>
                <a:gd name="connsiteX22" fmla="*/ 1966998 w 4114165"/>
                <a:gd name="connsiteY22" fmla="*/ 2597987 h 3036265"/>
                <a:gd name="connsiteX23" fmla="*/ 1978879 w 4114165"/>
                <a:gd name="connsiteY23" fmla="*/ 2635611 h 3036265"/>
                <a:gd name="connsiteX24" fmla="*/ 2036964 w 4114165"/>
                <a:gd name="connsiteY24" fmla="*/ 2634951 h 3036265"/>
                <a:gd name="connsiteX25" fmla="*/ 2046205 w 4114165"/>
                <a:gd name="connsiteY25" fmla="*/ 2599307 h 3036265"/>
                <a:gd name="connsiteX26" fmla="*/ 2046205 w 4114165"/>
                <a:gd name="connsiteY26" fmla="*/ 830353 h 3036265"/>
                <a:gd name="connsiteX27" fmla="*/ 2046205 w 4114165"/>
                <a:gd name="connsiteY27" fmla="*/ 800650 h 3036265"/>
                <a:gd name="connsiteX28" fmla="*/ 2118152 w 4114165"/>
                <a:gd name="connsiteY28" fmla="*/ 727384 h 3036265"/>
                <a:gd name="connsiteX29" fmla="*/ 2738605 w 4114165"/>
                <a:gd name="connsiteY29" fmla="*/ 727384 h 3036265"/>
                <a:gd name="connsiteX30" fmla="*/ 2809892 w 4114165"/>
                <a:gd name="connsiteY30" fmla="*/ 801970 h 3036265"/>
                <a:gd name="connsiteX31" fmla="*/ 2810552 w 4114165"/>
                <a:gd name="connsiteY31" fmla="*/ 2594027 h 3036265"/>
                <a:gd name="connsiteX32" fmla="*/ 2857416 w 4114165"/>
                <a:gd name="connsiteY32" fmla="*/ 2639571 h 3036265"/>
                <a:gd name="connsiteX33" fmla="*/ 2891079 w 4114165"/>
                <a:gd name="connsiteY33" fmla="*/ 2590727 h 3036265"/>
                <a:gd name="connsiteX34" fmla="*/ 2891079 w 4114165"/>
                <a:gd name="connsiteY34" fmla="*/ 122771 h 3036265"/>
                <a:gd name="connsiteX35" fmla="*/ 3012529 w 4114165"/>
                <a:gd name="connsiteY35" fmla="*/ 0 h 3036265"/>
                <a:gd name="connsiteX36" fmla="*/ 3563678 w 4114165"/>
                <a:gd name="connsiteY36" fmla="*/ 0 h 3036265"/>
                <a:gd name="connsiteX37" fmla="*/ 3653446 w 4114165"/>
                <a:gd name="connsiteY37" fmla="*/ 87788 h 3036265"/>
                <a:gd name="connsiteX38" fmla="*/ 3650806 w 4114165"/>
                <a:gd name="connsiteY38" fmla="*/ 2594687 h 3036265"/>
                <a:gd name="connsiteX39" fmla="*/ 3695029 w 4114165"/>
                <a:gd name="connsiteY39" fmla="*/ 2638911 h 3036265"/>
                <a:gd name="connsiteX40" fmla="*/ 4071262 w 4114165"/>
                <a:gd name="connsiteY40" fmla="*/ 2638911 h 3036265"/>
                <a:gd name="connsiteX41" fmla="*/ 4114166 w 4114165"/>
                <a:gd name="connsiteY41" fmla="*/ 2681815 h 3036265"/>
                <a:gd name="connsiteX42" fmla="*/ 4114166 w 4114165"/>
                <a:gd name="connsiteY42" fmla="*/ 2992042 h 3036265"/>
                <a:gd name="connsiteX43" fmla="*/ 4069283 w 4114165"/>
                <a:gd name="connsiteY43" fmla="*/ 3036266 h 3036265"/>
                <a:gd name="connsiteX44" fmla="*/ 43590 w 4114165"/>
                <a:gd name="connsiteY44" fmla="*/ 3035606 h 303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114165" h="3036265">
                  <a:moveTo>
                    <a:pt x="43590" y="3035606"/>
                  </a:moveTo>
                  <a:cubicBezTo>
                    <a:pt x="11247" y="3035606"/>
                    <a:pt x="-634" y="3027685"/>
                    <a:pt x="26" y="2993362"/>
                  </a:cubicBezTo>
                  <a:cubicBezTo>
                    <a:pt x="2006" y="2889733"/>
                    <a:pt x="686" y="2786764"/>
                    <a:pt x="686" y="2683135"/>
                  </a:cubicBezTo>
                  <a:cubicBezTo>
                    <a:pt x="686" y="2638911"/>
                    <a:pt x="1346" y="2638251"/>
                    <a:pt x="44250" y="2638251"/>
                  </a:cubicBezTo>
                  <a:cubicBezTo>
                    <a:pt x="134678" y="2638251"/>
                    <a:pt x="224446" y="2638251"/>
                    <a:pt x="314874" y="2638251"/>
                  </a:cubicBezTo>
                  <a:cubicBezTo>
                    <a:pt x="328735" y="2638251"/>
                    <a:pt x="343256" y="2640231"/>
                    <a:pt x="357117" y="2633631"/>
                  </a:cubicBezTo>
                  <a:cubicBezTo>
                    <a:pt x="357117" y="2631650"/>
                    <a:pt x="357117" y="2629670"/>
                    <a:pt x="357117" y="2627690"/>
                  </a:cubicBezTo>
                  <a:cubicBezTo>
                    <a:pt x="356457" y="2512840"/>
                    <a:pt x="357117" y="2397330"/>
                    <a:pt x="357117" y="2282480"/>
                  </a:cubicBezTo>
                  <a:cubicBezTo>
                    <a:pt x="357117" y="2280500"/>
                    <a:pt x="357777" y="2060700"/>
                    <a:pt x="357777" y="1953111"/>
                  </a:cubicBezTo>
                  <a:cubicBezTo>
                    <a:pt x="357777" y="1881165"/>
                    <a:pt x="378899" y="1860043"/>
                    <a:pt x="449525" y="1860043"/>
                  </a:cubicBezTo>
                  <a:cubicBezTo>
                    <a:pt x="642262" y="1860043"/>
                    <a:pt x="834339" y="1860043"/>
                    <a:pt x="1027076" y="1860043"/>
                  </a:cubicBezTo>
                  <a:cubicBezTo>
                    <a:pt x="1101663" y="1860043"/>
                    <a:pt x="1122124" y="1880505"/>
                    <a:pt x="1122124" y="1956411"/>
                  </a:cubicBezTo>
                  <a:cubicBezTo>
                    <a:pt x="1122124" y="2168950"/>
                    <a:pt x="1122124" y="2380829"/>
                    <a:pt x="1122124" y="2593367"/>
                  </a:cubicBezTo>
                  <a:cubicBezTo>
                    <a:pt x="1122124" y="2634290"/>
                    <a:pt x="1149187" y="2652112"/>
                    <a:pt x="1188790" y="2636271"/>
                  </a:cubicBezTo>
                  <a:cubicBezTo>
                    <a:pt x="1198691" y="2632310"/>
                    <a:pt x="1201991" y="2625050"/>
                    <a:pt x="1201991" y="2615809"/>
                  </a:cubicBezTo>
                  <a:cubicBezTo>
                    <a:pt x="1201991" y="2603928"/>
                    <a:pt x="1202651" y="2591387"/>
                    <a:pt x="1202651" y="2579506"/>
                  </a:cubicBezTo>
                  <a:cubicBezTo>
                    <a:pt x="1202651" y="2171590"/>
                    <a:pt x="1202651" y="1763674"/>
                    <a:pt x="1202651" y="1355099"/>
                  </a:cubicBezTo>
                  <a:cubicBezTo>
                    <a:pt x="1202651" y="1343878"/>
                    <a:pt x="1202651" y="1333317"/>
                    <a:pt x="1202651" y="1322096"/>
                  </a:cubicBezTo>
                  <a:cubicBezTo>
                    <a:pt x="1203971" y="1268631"/>
                    <a:pt x="1227074" y="1245529"/>
                    <a:pt x="1279878" y="1245529"/>
                  </a:cubicBezTo>
                  <a:cubicBezTo>
                    <a:pt x="1390768" y="1244869"/>
                    <a:pt x="1502318" y="1245529"/>
                    <a:pt x="1613207" y="1245529"/>
                  </a:cubicBezTo>
                  <a:cubicBezTo>
                    <a:pt x="1699015" y="1245529"/>
                    <a:pt x="1784822" y="1245529"/>
                    <a:pt x="1870630" y="1245529"/>
                  </a:cubicBezTo>
                  <a:cubicBezTo>
                    <a:pt x="1947857" y="1245529"/>
                    <a:pt x="1966998" y="1264671"/>
                    <a:pt x="1966998" y="1343878"/>
                  </a:cubicBezTo>
                  <a:cubicBezTo>
                    <a:pt x="1966998" y="1662685"/>
                    <a:pt x="1966998" y="2498979"/>
                    <a:pt x="1966998" y="2597987"/>
                  </a:cubicBezTo>
                  <a:cubicBezTo>
                    <a:pt x="1966998" y="2611189"/>
                    <a:pt x="1961058" y="2629670"/>
                    <a:pt x="1978879" y="2635611"/>
                  </a:cubicBezTo>
                  <a:cubicBezTo>
                    <a:pt x="1997361" y="2641551"/>
                    <a:pt x="2018483" y="2642872"/>
                    <a:pt x="2036964" y="2634951"/>
                  </a:cubicBezTo>
                  <a:cubicBezTo>
                    <a:pt x="2052146" y="2628350"/>
                    <a:pt x="2046205" y="2611849"/>
                    <a:pt x="2046205" y="2599307"/>
                  </a:cubicBezTo>
                  <a:cubicBezTo>
                    <a:pt x="2046865" y="2454095"/>
                    <a:pt x="2046205" y="1275232"/>
                    <a:pt x="2046205" y="830353"/>
                  </a:cubicBezTo>
                  <a:cubicBezTo>
                    <a:pt x="2046205" y="820452"/>
                    <a:pt x="2046205" y="810551"/>
                    <a:pt x="2046205" y="800650"/>
                  </a:cubicBezTo>
                  <a:cubicBezTo>
                    <a:pt x="2048185" y="754446"/>
                    <a:pt x="2072607" y="727384"/>
                    <a:pt x="2118152" y="727384"/>
                  </a:cubicBezTo>
                  <a:cubicBezTo>
                    <a:pt x="2324750" y="726724"/>
                    <a:pt x="2532008" y="726724"/>
                    <a:pt x="2738605" y="727384"/>
                  </a:cubicBezTo>
                  <a:cubicBezTo>
                    <a:pt x="2782830" y="727384"/>
                    <a:pt x="2808572" y="756426"/>
                    <a:pt x="2809892" y="801970"/>
                  </a:cubicBezTo>
                  <a:cubicBezTo>
                    <a:pt x="2811212" y="848174"/>
                    <a:pt x="2810552" y="2042879"/>
                    <a:pt x="2810552" y="2594027"/>
                  </a:cubicBezTo>
                  <a:cubicBezTo>
                    <a:pt x="2810552" y="2638251"/>
                    <a:pt x="2813192" y="2638251"/>
                    <a:pt x="2857416" y="2639571"/>
                  </a:cubicBezTo>
                  <a:cubicBezTo>
                    <a:pt x="2897019" y="2640891"/>
                    <a:pt x="2891079" y="2614489"/>
                    <a:pt x="2891079" y="2590727"/>
                  </a:cubicBezTo>
                  <a:cubicBezTo>
                    <a:pt x="2891079" y="1768295"/>
                    <a:pt x="2891079" y="945203"/>
                    <a:pt x="2891079" y="122771"/>
                  </a:cubicBezTo>
                  <a:cubicBezTo>
                    <a:pt x="2891079" y="9241"/>
                    <a:pt x="2900320" y="0"/>
                    <a:pt x="3012529" y="0"/>
                  </a:cubicBezTo>
                  <a:cubicBezTo>
                    <a:pt x="3196026" y="0"/>
                    <a:pt x="3380182" y="0"/>
                    <a:pt x="3563678" y="0"/>
                  </a:cubicBezTo>
                  <a:cubicBezTo>
                    <a:pt x="3631664" y="0"/>
                    <a:pt x="3652785" y="21122"/>
                    <a:pt x="3653446" y="87788"/>
                  </a:cubicBezTo>
                  <a:cubicBezTo>
                    <a:pt x="3654106" y="264023"/>
                    <a:pt x="3651466" y="2399310"/>
                    <a:pt x="3650806" y="2594687"/>
                  </a:cubicBezTo>
                  <a:cubicBezTo>
                    <a:pt x="3650806" y="2638911"/>
                    <a:pt x="3650806" y="2638911"/>
                    <a:pt x="3695029" y="2638911"/>
                  </a:cubicBezTo>
                  <a:cubicBezTo>
                    <a:pt x="3820440" y="2638911"/>
                    <a:pt x="3945851" y="2638911"/>
                    <a:pt x="4071262" y="2638911"/>
                  </a:cubicBezTo>
                  <a:cubicBezTo>
                    <a:pt x="4112186" y="2638911"/>
                    <a:pt x="4114166" y="2640891"/>
                    <a:pt x="4114166" y="2681815"/>
                  </a:cubicBezTo>
                  <a:cubicBezTo>
                    <a:pt x="4114166" y="2785444"/>
                    <a:pt x="4114166" y="2888413"/>
                    <a:pt x="4114166" y="2992042"/>
                  </a:cubicBezTo>
                  <a:cubicBezTo>
                    <a:pt x="4114166" y="3034946"/>
                    <a:pt x="4113506" y="3036266"/>
                    <a:pt x="4069283" y="3036266"/>
                  </a:cubicBezTo>
                  <a:cubicBezTo>
                    <a:pt x="3504933" y="3034946"/>
                    <a:pt x="196723" y="3034286"/>
                    <a:pt x="43590" y="3035606"/>
                  </a:cubicBezTo>
                  <a:close/>
                </a:path>
              </a:pathLst>
            </a:custGeom>
            <a:solidFill>
              <a:schemeClr val="accent1"/>
            </a:solidFill>
            <a:ln w="65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57">
              <a:extLst>
                <a:ext uri="{FF2B5EF4-FFF2-40B4-BE49-F238E27FC236}">
                  <a16:creationId xmlns:a16="http://schemas.microsoft.com/office/drawing/2014/main" id="{198F9CB5-3140-2842-A9A3-B7BE3C7FECA7}"/>
                </a:ext>
              </a:extLst>
            </p:cNvPr>
            <p:cNvSpPr/>
            <p:nvPr/>
          </p:nvSpPr>
          <p:spPr>
            <a:xfrm>
              <a:off x="3933419" y="1705099"/>
              <a:ext cx="2247441" cy="1692179"/>
            </a:xfrm>
            <a:custGeom>
              <a:avLst/>
              <a:gdLst>
                <a:gd name="connsiteX0" fmla="*/ 1064151 w 2969257"/>
                <a:gd name="connsiteY0" fmla="*/ 935232 h 2235661"/>
                <a:gd name="connsiteX1" fmla="*/ 1755891 w 2969257"/>
                <a:gd name="connsiteY1" fmla="*/ 1096946 h 2235661"/>
                <a:gd name="connsiteX2" fmla="*/ 1823878 w 2969257"/>
                <a:gd name="connsiteY2" fmla="*/ 1078465 h 2235661"/>
                <a:gd name="connsiteX3" fmla="*/ 2653570 w 2969257"/>
                <a:gd name="connsiteY3" fmla="*/ 270554 h 2235661"/>
                <a:gd name="connsiteX4" fmla="*/ 2654230 w 2969257"/>
                <a:gd name="connsiteY4" fmla="*/ 228310 h 2235661"/>
                <a:gd name="connsiteX5" fmla="*/ 2578984 w 2969257"/>
                <a:gd name="connsiteY5" fmla="*/ 154384 h 2235661"/>
                <a:gd name="connsiteX6" fmla="*/ 2586244 w 2969257"/>
                <a:gd name="connsiteY6" fmla="*/ 118741 h 2235661"/>
                <a:gd name="connsiteX7" fmla="*/ 2938055 w 2969257"/>
                <a:gd name="connsiteY7" fmla="*/ 5211 h 2235661"/>
                <a:gd name="connsiteX8" fmla="*/ 2965778 w 2969257"/>
                <a:gd name="connsiteY8" fmla="*/ 4551 h 2235661"/>
                <a:gd name="connsiteX9" fmla="*/ 2964457 w 2969257"/>
                <a:gd name="connsiteY9" fmla="*/ 29633 h 2235661"/>
                <a:gd name="connsiteX10" fmla="*/ 2857528 w 2969257"/>
                <a:gd name="connsiteY10" fmla="*/ 383424 h 2235661"/>
                <a:gd name="connsiteX11" fmla="*/ 2817924 w 2969257"/>
                <a:gd name="connsiteY11" fmla="*/ 392665 h 2235661"/>
                <a:gd name="connsiteX12" fmla="*/ 2761820 w 2969257"/>
                <a:gd name="connsiteY12" fmla="*/ 336560 h 2235661"/>
                <a:gd name="connsiteX13" fmla="*/ 2714956 w 2969257"/>
                <a:gd name="connsiteY13" fmla="*/ 337220 h 2235661"/>
                <a:gd name="connsiteX14" fmla="*/ 1858200 w 2969257"/>
                <a:gd name="connsiteY14" fmla="*/ 1225657 h 2235661"/>
                <a:gd name="connsiteX15" fmla="*/ 1800115 w 2969257"/>
                <a:gd name="connsiteY15" fmla="*/ 1242159 h 2235661"/>
                <a:gd name="connsiteX16" fmla="*/ 1132137 w 2969257"/>
                <a:gd name="connsiteY16" fmla="*/ 1070544 h 2235661"/>
                <a:gd name="connsiteX17" fmla="*/ 1064151 w 2969257"/>
                <a:gd name="connsiteY17" fmla="*/ 1091666 h 2235661"/>
                <a:gd name="connsiteX18" fmla="*/ 114988 w 2969257"/>
                <a:gd name="connsiteY18" fmla="*/ 2222345 h 2235661"/>
                <a:gd name="connsiteX19" fmla="*/ 74724 w 2969257"/>
                <a:gd name="connsiteY19" fmla="*/ 2225645 h 2235661"/>
                <a:gd name="connsiteX20" fmla="*/ 15979 w 2969257"/>
                <a:gd name="connsiteY20" fmla="*/ 2178121 h 2235661"/>
                <a:gd name="connsiteX21" fmla="*/ 11359 w 2969257"/>
                <a:gd name="connsiteY21" fmla="*/ 2132577 h 2235661"/>
                <a:gd name="connsiteX22" fmla="*/ 1024547 w 2969257"/>
                <a:gd name="connsiteY22" fmla="*/ 954374 h 2235661"/>
                <a:gd name="connsiteX23" fmla="*/ 1064151 w 2969257"/>
                <a:gd name="connsiteY23" fmla="*/ 935232 h 2235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69257" h="2235661">
                  <a:moveTo>
                    <a:pt x="1064151" y="935232"/>
                  </a:moveTo>
                  <a:cubicBezTo>
                    <a:pt x="1105074" y="944473"/>
                    <a:pt x="1572395" y="1052722"/>
                    <a:pt x="1755891" y="1096946"/>
                  </a:cubicBezTo>
                  <a:cubicBezTo>
                    <a:pt x="1783614" y="1103547"/>
                    <a:pt x="1803415" y="1098266"/>
                    <a:pt x="1823878" y="1078465"/>
                  </a:cubicBezTo>
                  <a:cubicBezTo>
                    <a:pt x="2011334" y="894308"/>
                    <a:pt x="2564462" y="355701"/>
                    <a:pt x="2653570" y="270554"/>
                  </a:cubicBezTo>
                  <a:cubicBezTo>
                    <a:pt x="2670731" y="254052"/>
                    <a:pt x="2670731" y="243491"/>
                    <a:pt x="2654230" y="228310"/>
                  </a:cubicBezTo>
                  <a:cubicBezTo>
                    <a:pt x="2628488" y="204548"/>
                    <a:pt x="2604725" y="178806"/>
                    <a:pt x="2578984" y="154384"/>
                  </a:cubicBezTo>
                  <a:cubicBezTo>
                    <a:pt x="2561162" y="137222"/>
                    <a:pt x="2559842" y="126661"/>
                    <a:pt x="2586244" y="118741"/>
                  </a:cubicBezTo>
                  <a:cubicBezTo>
                    <a:pt x="2703734" y="81117"/>
                    <a:pt x="2820565" y="42834"/>
                    <a:pt x="2938055" y="5211"/>
                  </a:cubicBezTo>
                  <a:cubicBezTo>
                    <a:pt x="2947296" y="2570"/>
                    <a:pt x="2957196" y="-4690"/>
                    <a:pt x="2965778" y="4551"/>
                  </a:cubicBezTo>
                  <a:cubicBezTo>
                    <a:pt x="2973038" y="11811"/>
                    <a:pt x="2967097" y="21712"/>
                    <a:pt x="2964457" y="29633"/>
                  </a:cubicBezTo>
                  <a:cubicBezTo>
                    <a:pt x="2928814" y="147783"/>
                    <a:pt x="2893171" y="265273"/>
                    <a:pt x="2857528" y="383424"/>
                  </a:cubicBezTo>
                  <a:cubicBezTo>
                    <a:pt x="2847627" y="416427"/>
                    <a:pt x="2843007" y="417087"/>
                    <a:pt x="2817924" y="392665"/>
                  </a:cubicBezTo>
                  <a:cubicBezTo>
                    <a:pt x="2798783" y="374183"/>
                    <a:pt x="2778981" y="357021"/>
                    <a:pt x="2761820" y="336560"/>
                  </a:cubicBezTo>
                  <a:cubicBezTo>
                    <a:pt x="2743998" y="315438"/>
                    <a:pt x="2732117" y="318738"/>
                    <a:pt x="2714956" y="337220"/>
                  </a:cubicBezTo>
                  <a:cubicBezTo>
                    <a:pt x="2576343" y="481772"/>
                    <a:pt x="2004073" y="1073184"/>
                    <a:pt x="1858200" y="1225657"/>
                  </a:cubicBezTo>
                  <a:cubicBezTo>
                    <a:pt x="1840379" y="1244139"/>
                    <a:pt x="1824537" y="1248099"/>
                    <a:pt x="1800115" y="1242159"/>
                  </a:cubicBezTo>
                  <a:cubicBezTo>
                    <a:pt x="1577676" y="1184734"/>
                    <a:pt x="1354576" y="1128629"/>
                    <a:pt x="1132137" y="1070544"/>
                  </a:cubicBezTo>
                  <a:cubicBezTo>
                    <a:pt x="1102434" y="1062623"/>
                    <a:pt x="1083953" y="1067904"/>
                    <a:pt x="1064151" y="1091666"/>
                  </a:cubicBezTo>
                  <a:cubicBezTo>
                    <a:pt x="922238" y="1260641"/>
                    <a:pt x="288583" y="2014426"/>
                    <a:pt x="114988" y="2222345"/>
                  </a:cubicBezTo>
                  <a:cubicBezTo>
                    <a:pt x="100466" y="2239506"/>
                    <a:pt x="89906" y="2239506"/>
                    <a:pt x="74724" y="2225645"/>
                  </a:cubicBezTo>
                  <a:cubicBezTo>
                    <a:pt x="55583" y="2209143"/>
                    <a:pt x="36441" y="2191982"/>
                    <a:pt x="15979" y="2178121"/>
                  </a:cubicBezTo>
                  <a:cubicBezTo>
                    <a:pt x="-4483" y="2163600"/>
                    <a:pt x="-4483" y="2150398"/>
                    <a:pt x="11359" y="2132577"/>
                  </a:cubicBezTo>
                  <a:cubicBezTo>
                    <a:pt x="81985" y="2051390"/>
                    <a:pt x="924879" y="1070544"/>
                    <a:pt x="1024547" y="954374"/>
                  </a:cubicBezTo>
                  <a:cubicBezTo>
                    <a:pt x="1032468" y="944473"/>
                    <a:pt x="1039729" y="932592"/>
                    <a:pt x="1064151" y="935232"/>
                  </a:cubicBezTo>
                  <a:close/>
                </a:path>
              </a:pathLst>
            </a:custGeom>
            <a:solidFill>
              <a:schemeClr val="accent4"/>
            </a:solidFill>
            <a:ln w="65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3825917-36D2-FA42-8DAB-D34E5A97FF91}"/>
                </a:ext>
              </a:extLst>
            </p:cNvPr>
            <p:cNvGrpSpPr/>
            <p:nvPr/>
          </p:nvGrpSpPr>
          <p:grpSpPr>
            <a:xfrm>
              <a:off x="319983" y="2613403"/>
              <a:ext cx="5024694" cy="4244597"/>
              <a:chOff x="319983" y="2613403"/>
              <a:chExt cx="5024694" cy="4244597"/>
            </a:xfrm>
          </p:grpSpPr>
          <p:grpSp>
            <p:nvGrpSpPr>
              <p:cNvPr id="11" name="Graphic 60">
                <a:extLst>
                  <a:ext uri="{FF2B5EF4-FFF2-40B4-BE49-F238E27FC236}">
                    <a16:creationId xmlns:a16="http://schemas.microsoft.com/office/drawing/2014/main" id="{F3238511-B5F3-9842-923C-BA98D175E1C4}"/>
                  </a:ext>
                </a:extLst>
              </p:cNvPr>
              <p:cNvGrpSpPr/>
              <p:nvPr/>
            </p:nvGrpSpPr>
            <p:grpSpPr>
              <a:xfrm>
                <a:off x="1545801" y="2613865"/>
                <a:ext cx="1177542" cy="1489096"/>
                <a:chOff x="3487745" y="1253233"/>
                <a:chExt cx="1555735" cy="1967347"/>
              </a:xfrm>
              <a:solidFill>
                <a:schemeClr val="accent1"/>
              </a:solidFill>
            </p:grpSpPr>
            <p:sp>
              <p:nvSpPr>
                <p:cNvPr id="30" name="Freeform: Shape 74">
                  <a:extLst>
                    <a:ext uri="{FF2B5EF4-FFF2-40B4-BE49-F238E27FC236}">
                      <a16:creationId xmlns:a16="http://schemas.microsoft.com/office/drawing/2014/main" id="{C3C120FE-AA4B-7248-8D5B-216D2B93F519}"/>
                    </a:ext>
                  </a:extLst>
                </p:cNvPr>
                <p:cNvSpPr/>
                <p:nvPr/>
              </p:nvSpPr>
              <p:spPr>
                <a:xfrm>
                  <a:off x="3487745" y="1253233"/>
                  <a:ext cx="1555735" cy="1967347"/>
                </a:xfrm>
                <a:custGeom>
                  <a:avLst/>
                  <a:gdLst>
                    <a:gd name="connsiteX0" fmla="*/ 1458429 w 1555737"/>
                    <a:gd name="connsiteY0" fmla="*/ 1078087 h 1967353"/>
                    <a:gd name="connsiteX1" fmla="*/ 1550177 w 1555737"/>
                    <a:gd name="connsiteY1" fmla="*/ 976438 h 1967353"/>
                    <a:gd name="connsiteX2" fmla="*/ 1515854 w 1555737"/>
                    <a:gd name="connsiteY2" fmla="*/ 910432 h 1967353"/>
                    <a:gd name="connsiteX3" fmla="*/ 1395724 w 1555737"/>
                    <a:gd name="connsiteY3" fmla="*/ 845746 h 1967353"/>
                    <a:gd name="connsiteX4" fmla="*/ 1263712 w 1555737"/>
                    <a:gd name="connsiteY4" fmla="*/ 590964 h 1967353"/>
                    <a:gd name="connsiteX5" fmla="*/ 1230049 w 1555737"/>
                    <a:gd name="connsiteY5" fmla="*/ 478094 h 1967353"/>
                    <a:gd name="connsiteX6" fmla="*/ 1111239 w 1555737"/>
                    <a:gd name="connsiteY6" fmla="*/ 338822 h 1967353"/>
                    <a:gd name="connsiteX7" fmla="*/ 1111239 w 1555737"/>
                    <a:gd name="connsiteY7" fmla="*/ 338822 h 1967353"/>
                    <a:gd name="connsiteX8" fmla="*/ 1091437 w 1555737"/>
                    <a:gd name="connsiteY8" fmla="*/ 319680 h 1967353"/>
                    <a:gd name="connsiteX9" fmla="*/ 1113879 w 1555737"/>
                    <a:gd name="connsiteY9" fmla="*/ 270176 h 1967353"/>
                    <a:gd name="connsiteX10" fmla="*/ 1146222 w 1555737"/>
                    <a:gd name="connsiteY10" fmla="*/ 218031 h 1967353"/>
                    <a:gd name="connsiteX11" fmla="*/ 1195066 w 1555737"/>
                    <a:gd name="connsiteY11" fmla="*/ 124303 h 1967353"/>
                    <a:gd name="connsiteX12" fmla="*/ 1107939 w 1555737"/>
                    <a:gd name="connsiteY12" fmla="*/ 56977 h 1967353"/>
                    <a:gd name="connsiteX13" fmla="*/ 1098038 w 1555737"/>
                    <a:gd name="connsiteY13" fmla="*/ 54337 h 1967353"/>
                    <a:gd name="connsiteX14" fmla="*/ 806292 w 1555737"/>
                    <a:gd name="connsiteY14" fmla="*/ 2852 h 1967353"/>
                    <a:gd name="connsiteX15" fmla="*/ 507286 w 1555737"/>
                    <a:gd name="connsiteY15" fmla="*/ 72159 h 1967353"/>
                    <a:gd name="connsiteX16" fmla="*/ 173957 w 1555737"/>
                    <a:gd name="connsiteY16" fmla="*/ 314400 h 1967353"/>
                    <a:gd name="connsiteX17" fmla="*/ 4322 w 1555737"/>
                    <a:gd name="connsiteY17" fmla="*/ 766539 h 1967353"/>
                    <a:gd name="connsiteX18" fmla="*/ 142934 w 1555737"/>
                    <a:gd name="connsiteY18" fmla="*/ 1175775 h 1967353"/>
                    <a:gd name="connsiteX19" fmla="*/ 333031 w 1555737"/>
                    <a:gd name="connsiteY19" fmla="*/ 1418676 h 1967353"/>
                    <a:gd name="connsiteX20" fmla="*/ 371974 w 1555737"/>
                    <a:gd name="connsiteY20" fmla="*/ 1416696 h 1967353"/>
                    <a:gd name="connsiteX21" fmla="*/ 378575 w 1555737"/>
                    <a:gd name="connsiteY21" fmla="*/ 1470821 h 1967353"/>
                    <a:gd name="connsiteX22" fmla="*/ 432699 w 1555737"/>
                    <a:gd name="connsiteY22" fmla="*/ 1596232 h 1967353"/>
                    <a:gd name="connsiteX23" fmla="*/ 459102 w 1555737"/>
                    <a:gd name="connsiteY23" fmla="*/ 1706461 h 1967353"/>
                    <a:gd name="connsiteX24" fmla="*/ 449861 w 1555737"/>
                    <a:gd name="connsiteY24" fmla="*/ 1810751 h 1967353"/>
                    <a:gd name="connsiteX25" fmla="*/ 487484 w 1555737"/>
                    <a:gd name="connsiteY25" fmla="*/ 1893918 h 1967353"/>
                    <a:gd name="connsiteX26" fmla="*/ 598374 w 1555737"/>
                    <a:gd name="connsiteY26" fmla="*/ 1946063 h 1967353"/>
                    <a:gd name="connsiteX27" fmla="*/ 853156 w 1555737"/>
                    <a:gd name="connsiteY27" fmla="*/ 1959924 h 1967353"/>
                    <a:gd name="connsiteX28" fmla="*/ 1198366 w 1555737"/>
                    <a:gd name="connsiteY28" fmla="*/ 1875436 h 1967353"/>
                    <a:gd name="connsiteX29" fmla="*/ 1180545 w 1555737"/>
                    <a:gd name="connsiteY29" fmla="*/ 1729564 h 1967353"/>
                    <a:gd name="connsiteX30" fmla="*/ 1169324 w 1555737"/>
                    <a:gd name="connsiteY30" fmla="*/ 1632535 h 1967353"/>
                    <a:gd name="connsiteX31" fmla="*/ 1453149 w 1555737"/>
                    <a:gd name="connsiteY31" fmla="*/ 1616034 h 1967353"/>
                    <a:gd name="connsiteX32" fmla="*/ 1516514 w 1555737"/>
                    <a:gd name="connsiteY32" fmla="*/ 1543427 h 1967353"/>
                    <a:gd name="connsiteX33" fmla="*/ 1493412 w 1555737"/>
                    <a:gd name="connsiteY33" fmla="*/ 1276104 h 1967353"/>
                    <a:gd name="connsiteX34" fmla="*/ 1493412 w 1555737"/>
                    <a:gd name="connsiteY34" fmla="*/ 1276104 h 1967353"/>
                    <a:gd name="connsiteX35" fmla="*/ 1467670 w 1555737"/>
                    <a:gd name="connsiteY35" fmla="*/ 1308447 h 1967353"/>
                    <a:gd name="connsiteX36" fmla="*/ 1269653 w 1555737"/>
                    <a:gd name="connsiteY36" fmla="*/ 1249702 h 1967353"/>
                    <a:gd name="connsiteX37" fmla="*/ 1472290 w 1555737"/>
                    <a:gd name="connsiteY37" fmla="*/ 1217359 h 1967353"/>
                    <a:gd name="connsiteX38" fmla="*/ 1438627 w 1555737"/>
                    <a:gd name="connsiteY38" fmla="*/ 1134851 h 1967353"/>
                    <a:gd name="connsiteX39" fmla="*/ 1458429 w 1555737"/>
                    <a:gd name="connsiteY39" fmla="*/ 1078087 h 1967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1555737" h="1967353">
                      <a:moveTo>
                        <a:pt x="1458429" y="1078087"/>
                      </a:moveTo>
                      <a:cubicBezTo>
                        <a:pt x="1501993" y="1057625"/>
                        <a:pt x="1536316" y="1025282"/>
                        <a:pt x="1550177" y="976438"/>
                      </a:cubicBezTo>
                      <a:cubicBezTo>
                        <a:pt x="1562058" y="933534"/>
                        <a:pt x="1556778" y="924953"/>
                        <a:pt x="1515854" y="910432"/>
                      </a:cubicBezTo>
                      <a:cubicBezTo>
                        <a:pt x="1472290" y="894590"/>
                        <a:pt x="1430707" y="879409"/>
                        <a:pt x="1395724" y="845746"/>
                      </a:cubicBezTo>
                      <a:cubicBezTo>
                        <a:pt x="1321797" y="775780"/>
                        <a:pt x="1278894" y="690633"/>
                        <a:pt x="1263712" y="590964"/>
                      </a:cubicBezTo>
                      <a:cubicBezTo>
                        <a:pt x="1257772" y="552021"/>
                        <a:pt x="1251831" y="513077"/>
                        <a:pt x="1230049" y="478094"/>
                      </a:cubicBezTo>
                      <a:cubicBezTo>
                        <a:pt x="1197046" y="425949"/>
                        <a:pt x="1156783" y="379745"/>
                        <a:pt x="1111239" y="338822"/>
                      </a:cubicBezTo>
                      <a:lnTo>
                        <a:pt x="1111239" y="338822"/>
                      </a:lnTo>
                      <a:cubicBezTo>
                        <a:pt x="1104638" y="332221"/>
                        <a:pt x="1098038" y="325621"/>
                        <a:pt x="1091437" y="319680"/>
                      </a:cubicBezTo>
                      <a:cubicBezTo>
                        <a:pt x="1109919" y="308459"/>
                        <a:pt x="1109259" y="287337"/>
                        <a:pt x="1113879" y="270176"/>
                      </a:cubicBezTo>
                      <a:cubicBezTo>
                        <a:pt x="1119820" y="249054"/>
                        <a:pt x="1129720" y="232553"/>
                        <a:pt x="1146222" y="218031"/>
                      </a:cubicBezTo>
                      <a:cubicBezTo>
                        <a:pt x="1173944" y="192949"/>
                        <a:pt x="1206287" y="167867"/>
                        <a:pt x="1195066" y="124303"/>
                      </a:cubicBezTo>
                      <a:cubicBezTo>
                        <a:pt x="1183845" y="81399"/>
                        <a:pt x="1144242" y="70178"/>
                        <a:pt x="1107939" y="56977"/>
                      </a:cubicBezTo>
                      <a:cubicBezTo>
                        <a:pt x="1104638" y="55657"/>
                        <a:pt x="1101338" y="55657"/>
                        <a:pt x="1098038" y="54337"/>
                      </a:cubicBezTo>
                      <a:cubicBezTo>
                        <a:pt x="1002989" y="26614"/>
                        <a:pt x="904641" y="12753"/>
                        <a:pt x="806292" y="2852"/>
                      </a:cubicBezTo>
                      <a:cubicBezTo>
                        <a:pt x="698703" y="-7709"/>
                        <a:pt x="598374" y="10113"/>
                        <a:pt x="507286" y="72159"/>
                      </a:cubicBezTo>
                      <a:cubicBezTo>
                        <a:pt x="393756" y="149385"/>
                        <a:pt x="278246" y="223972"/>
                        <a:pt x="173957" y="314400"/>
                      </a:cubicBezTo>
                      <a:cubicBezTo>
                        <a:pt x="35345" y="434530"/>
                        <a:pt x="-16140" y="586344"/>
                        <a:pt x="4322" y="766539"/>
                      </a:cubicBezTo>
                      <a:cubicBezTo>
                        <a:pt x="20823" y="913072"/>
                        <a:pt x="72968" y="1047724"/>
                        <a:pt x="142934" y="1175775"/>
                      </a:cubicBezTo>
                      <a:cubicBezTo>
                        <a:pt x="192438" y="1267523"/>
                        <a:pt x="255144" y="1349370"/>
                        <a:pt x="333031" y="1418676"/>
                      </a:cubicBezTo>
                      <a:cubicBezTo>
                        <a:pt x="346892" y="1431218"/>
                        <a:pt x="360753" y="1443098"/>
                        <a:pt x="371974" y="1416696"/>
                      </a:cubicBezTo>
                      <a:cubicBezTo>
                        <a:pt x="372634" y="1435178"/>
                        <a:pt x="366033" y="1455640"/>
                        <a:pt x="378575" y="1470821"/>
                      </a:cubicBezTo>
                      <a:cubicBezTo>
                        <a:pt x="408277" y="1507784"/>
                        <a:pt x="418178" y="1552668"/>
                        <a:pt x="432699" y="1596232"/>
                      </a:cubicBezTo>
                      <a:cubicBezTo>
                        <a:pt x="444580" y="1631875"/>
                        <a:pt x="465042" y="1668178"/>
                        <a:pt x="459102" y="1706461"/>
                      </a:cubicBezTo>
                      <a:cubicBezTo>
                        <a:pt x="453821" y="1741445"/>
                        <a:pt x="450521" y="1775768"/>
                        <a:pt x="449861" y="1810751"/>
                      </a:cubicBezTo>
                      <a:cubicBezTo>
                        <a:pt x="453821" y="1840453"/>
                        <a:pt x="452501" y="1879397"/>
                        <a:pt x="487484" y="1893918"/>
                      </a:cubicBezTo>
                      <a:cubicBezTo>
                        <a:pt x="517847" y="1903819"/>
                        <a:pt x="554150" y="1928241"/>
                        <a:pt x="598374" y="1946063"/>
                      </a:cubicBezTo>
                      <a:cubicBezTo>
                        <a:pt x="742927" y="1973785"/>
                        <a:pt x="680221" y="1969824"/>
                        <a:pt x="853156" y="1959924"/>
                      </a:cubicBezTo>
                      <a:cubicBezTo>
                        <a:pt x="913881" y="1953323"/>
                        <a:pt x="1146882" y="1917020"/>
                        <a:pt x="1198366" y="1875436"/>
                      </a:cubicBezTo>
                      <a:cubicBezTo>
                        <a:pt x="1206947" y="1868176"/>
                        <a:pt x="1182525" y="1748045"/>
                        <a:pt x="1180545" y="1729564"/>
                      </a:cubicBezTo>
                      <a:cubicBezTo>
                        <a:pt x="1177245" y="1697221"/>
                        <a:pt x="1162063" y="1666198"/>
                        <a:pt x="1169324" y="1632535"/>
                      </a:cubicBezTo>
                      <a:cubicBezTo>
                        <a:pt x="1265032" y="1650357"/>
                        <a:pt x="1359420" y="1636495"/>
                        <a:pt x="1453149" y="1616034"/>
                      </a:cubicBezTo>
                      <a:cubicBezTo>
                        <a:pt x="1489452" y="1608113"/>
                        <a:pt x="1512554" y="1579731"/>
                        <a:pt x="1516514" y="1543427"/>
                      </a:cubicBezTo>
                      <a:cubicBezTo>
                        <a:pt x="1526415" y="1452999"/>
                        <a:pt x="1514534" y="1363892"/>
                        <a:pt x="1493412" y="1276104"/>
                      </a:cubicBezTo>
                      <a:cubicBezTo>
                        <a:pt x="1493412" y="1276104"/>
                        <a:pt x="1493412" y="1276104"/>
                        <a:pt x="1493412" y="1276104"/>
                      </a:cubicBezTo>
                      <a:cubicBezTo>
                        <a:pt x="1492092" y="1292605"/>
                        <a:pt x="1492092" y="1311747"/>
                        <a:pt x="1467670" y="1308447"/>
                      </a:cubicBezTo>
                      <a:cubicBezTo>
                        <a:pt x="1399684" y="1299866"/>
                        <a:pt x="1333018" y="1283364"/>
                        <a:pt x="1269653" y="1249702"/>
                      </a:cubicBezTo>
                      <a:cubicBezTo>
                        <a:pt x="1338959" y="1247721"/>
                        <a:pt x="1406285" y="1234520"/>
                        <a:pt x="1472290" y="1217359"/>
                      </a:cubicBezTo>
                      <a:cubicBezTo>
                        <a:pt x="1461070" y="1189636"/>
                        <a:pt x="1451829" y="1161914"/>
                        <a:pt x="1438627" y="1134851"/>
                      </a:cubicBezTo>
                      <a:cubicBezTo>
                        <a:pt x="1426746" y="1107789"/>
                        <a:pt x="1429387" y="1091948"/>
                        <a:pt x="1458429" y="1078087"/>
                      </a:cubicBezTo>
                      <a:close/>
                    </a:path>
                  </a:pathLst>
                </a:custGeom>
                <a:solidFill>
                  <a:srgbClr val="FEC88A"/>
                </a:solidFill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75">
                  <a:extLst>
                    <a:ext uri="{FF2B5EF4-FFF2-40B4-BE49-F238E27FC236}">
                      <a16:creationId xmlns:a16="http://schemas.microsoft.com/office/drawing/2014/main" id="{580053D2-E464-CA41-9368-A783EFDE341A}"/>
                    </a:ext>
                  </a:extLst>
                </p:cNvPr>
                <p:cNvSpPr/>
                <p:nvPr/>
              </p:nvSpPr>
              <p:spPr>
                <a:xfrm>
                  <a:off x="4960694" y="2470582"/>
                  <a:ext cx="6600" cy="6600"/>
                </a:xfrm>
                <a:custGeom>
                  <a:avLst/>
                  <a:gdLst>
                    <a:gd name="connsiteX0" fmla="*/ 0 w 6600"/>
                    <a:gd name="connsiteY0" fmla="*/ 0 h 6600"/>
                    <a:gd name="connsiteX1" fmla="*/ 0 w 6600"/>
                    <a:gd name="connsiteY1" fmla="*/ 0 h 6600"/>
                    <a:gd name="connsiteX2" fmla="*/ 0 w 6600"/>
                    <a:gd name="connsiteY2" fmla="*/ 0 h 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600" h="660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EC88A"/>
                </a:solidFill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" name="Freeform: Shape 60">
                <a:extLst>
                  <a:ext uri="{FF2B5EF4-FFF2-40B4-BE49-F238E27FC236}">
                    <a16:creationId xmlns:a16="http://schemas.microsoft.com/office/drawing/2014/main" id="{27F41A55-59C1-FE41-863D-89C434C31563}"/>
                  </a:ext>
                </a:extLst>
              </p:cNvPr>
              <p:cNvSpPr/>
              <p:nvPr/>
            </p:nvSpPr>
            <p:spPr>
              <a:xfrm>
                <a:off x="2327614" y="3157457"/>
                <a:ext cx="129522" cy="102081"/>
              </a:xfrm>
              <a:custGeom>
                <a:avLst/>
                <a:gdLst>
                  <a:gd name="connsiteX0" fmla="*/ 158197 w 171122"/>
                  <a:gd name="connsiteY0" fmla="*/ 47786 h 134866"/>
                  <a:gd name="connsiteX1" fmla="*/ 98487 w 171122"/>
                  <a:gd name="connsiteY1" fmla="*/ 115220 h 134866"/>
                  <a:gd name="connsiteX2" fmla="*/ 12926 w 171122"/>
                  <a:gd name="connsiteY2" fmla="*/ 87080 h 134866"/>
                  <a:gd name="connsiteX3" fmla="*/ 72636 w 171122"/>
                  <a:gd name="connsiteY3" fmla="*/ 19647 h 134866"/>
                  <a:gd name="connsiteX4" fmla="*/ 158197 w 171122"/>
                  <a:gd name="connsiteY4" fmla="*/ 47786 h 134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122" h="134866">
                    <a:moveTo>
                      <a:pt x="158197" y="47786"/>
                    </a:moveTo>
                    <a:cubicBezTo>
                      <a:pt x="165335" y="74178"/>
                      <a:pt x="138602" y="104369"/>
                      <a:pt x="98487" y="115220"/>
                    </a:cubicBezTo>
                    <a:cubicBezTo>
                      <a:pt x="58371" y="126071"/>
                      <a:pt x="20064" y="113472"/>
                      <a:pt x="12926" y="87080"/>
                    </a:cubicBezTo>
                    <a:cubicBezTo>
                      <a:pt x="5787" y="60688"/>
                      <a:pt x="32520" y="30497"/>
                      <a:pt x="72636" y="19647"/>
                    </a:cubicBezTo>
                    <a:cubicBezTo>
                      <a:pt x="112751" y="8796"/>
                      <a:pt x="151058" y="21395"/>
                      <a:pt x="158197" y="47786"/>
                    </a:cubicBezTo>
                    <a:close/>
                  </a:path>
                </a:pathLst>
              </a:custGeom>
              <a:solidFill>
                <a:srgbClr val="F0F0F0"/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61">
                <a:extLst>
                  <a:ext uri="{FF2B5EF4-FFF2-40B4-BE49-F238E27FC236}">
                    <a16:creationId xmlns:a16="http://schemas.microsoft.com/office/drawing/2014/main" id="{9DC1C55E-D4AC-3D4B-927F-C2AA09F8F414}"/>
                  </a:ext>
                </a:extLst>
              </p:cNvPr>
              <p:cNvSpPr/>
              <p:nvPr/>
            </p:nvSpPr>
            <p:spPr>
              <a:xfrm>
                <a:off x="319983" y="3908488"/>
                <a:ext cx="4328106" cy="2949512"/>
              </a:xfrm>
              <a:custGeom>
                <a:avLst/>
                <a:gdLst>
                  <a:gd name="connsiteX0" fmla="*/ 5627749 w 5718176"/>
                  <a:gd name="connsiteY0" fmla="*/ 1295693 h 3896816"/>
                  <a:gd name="connsiteX1" fmla="*/ 5718177 w 5718176"/>
                  <a:gd name="connsiteY1" fmla="*/ 1192724 h 3896816"/>
                  <a:gd name="connsiteX2" fmla="*/ 5493097 w 5718176"/>
                  <a:gd name="connsiteY2" fmla="*/ 941242 h 3896816"/>
                  <a:gd name="connsiteX3" fmla="*/ 5475935 w 5718176"/>
                  <a:gd name="connsiteY3" fmla="*/ 945203 h 3896816"/>
                  <a:gd name="connsiteX4" fmla="*/ 5396069 w 5718176"/>
                  <a:gd name="connsiteY4" fmla="*/ 992727 h 3896816"/>
                  <a:gd name="connsiteX5" fmla="*/ 5342604 w 5718176"/>
                  <a:gd name="connsiteY5" fmla="*/ 994047 h 3896816"/>
                  <a:gd name="connsiteX6" fmla="*/ 4660104 w 5718176"/>
                  <a:gd name="connsiteY6" fmla="*/ 1592719 h 3896816"/>
                  <a:gd name="connsiteX7" fmla="*/ 4602679 w 5718176"/>
                  <a:gd name="connsiteY7" fmla="*/ 1596020 h 3896816"/>
                  <a:gd name="connsiteX8" fmla="*/ 4407302 w 5718176"/>
                  <a:gd name="connsiteY8" fmla="*/ 1438926 h 3896816"/>
                  <a:gd name="connsiteX9" fmla="*/ 4003347 w 5718176"/>
                  <a:gd name="connsiteY9" fmla="*/ 919460 h 3896816"/>
                  <a:gd name="connsiteX10" fmla="*/ 3658796 w 5718176"/>
                  <a:gd name="connsiteY10" fmla="*/ 269964 h 3896816"/>
                  <a:gd name="connsiteX11" fmla="*/ 3607972 w 5718176"/>
                  <a:gd name="connsiteY11" fmla="*/ 225080 h 3896816"/>
                  <a:gd name="connsiteX12" fmla="*/ 2860787 w 5718176"/>
                  <a:gd name="connsiteY12" fmla="*/ 45544 h 3896816"/>
                  <a:gd name="connsiteX13" fmla="*/ 2800721 w 5718176"/>
                  <a:gd name="connsiteY13" fmla="*/ 19802 h 3896816"/>
                  <a:gd name="connsiteX14" fmla="*/ 2817883 w 5718176"/>
                  <a:gd name="connsiteY14" fmla="*/ 163034 h 3896816"/>
                  <a:gd name="connsiteX15" fmla="*/ 2472673 w 5718176"/>
                  <a:gd name="connsiteY15" fmla="*/ 247522 h 3896816"/>
                  <a:gd name="connsiteX16" fmla="*/ 2217890 w 5718176"/>
                  <a:gd name="connsiteY16" fmla="*/ 233660 h 3896816"/>
                  <a:gd name="connsiteX17" fmla="*/ 2107001 w 5718176"/>
                  <a:gd name="connsiteY17" fmla="*/ 181516 h 3896816"/>
                  <a:gd name="connsiteX18" fmla="*/ 2069377 w 5718176"/>
                  <a:gd name="connsiteY18" fmla="*/ 98349 h 3896816"/>
                  <a:gd name="connsiteX19" fmla="*/ 2077958 w 5718176"/>
                  <a:gd name="connsiteY19" fmla="*/ 0 h 3896816"/>
                  <a:gd name="connsiteX20" fmla="*/ 2023833 w 5718176"/>
                  <a:gd name="connsiteY20" fmla="*/ 81187 h 3896816"/>
                  <a:gd name="connsiteX21" fmla="*/ 1936046 w 5718176"/>
                  <a:gd name="connsiteY21" fmla="*/ 139932 h 3896816"/>
                  <a:gd name="connsiteX22" fmla="*/ 1936046 w 5718176"/>
                  <a:gd name="connsiteY22" fmla="*/ 139932 h 3896816"/>
                  <a:gd name="connsiteX23" fmla="*/ 1844298 w 5718176"/>
                  <a:gd name="connsiteY23" fmla="*/ 190757 h 3896816"/>
                  <a:gd name="connsiteX24" fmla="*/ 1085231 w 5718176"/>
                  <a:gd name="connsiteY24" fmla="*/ 495703 h 3896816"/>
                  <a:gd name="connsiteX25" fmla="*/ 1044968 w 5718176"/>
                  <a:gd name="connsiteY25" fmla="*/ 532006 h 3896816"/>
                  <a:gd name="connsiteX26" fmla="*/ 837709 w 5718176"/>
                  <a:gd name="connsiteY26" fmla="*/ 896358 h 3896816"/>
                  <a:gd name="connsiteX27" fmla="*/ 621210 w 5718176"/>
                  <a:gd name="connsiteY27" fmla="*/ 1177543 h 3896816"/>
                  <a:gd name="connsiteX28" fmla="*/ 98445 w 5718176"/>
                  <a:gd name="connsiteY28" fmla="*/ 1822419 h 3896816"/>
                  <a:gd name="connsiteX29" fmla="*/ 15277 w 5718176"/>
                  <a:gd name="connsiteY29" fmla="*/ 2244856 h 3896816"/>
                  <a:gd name="connsiteX30" fmla="*/ 209334 w 5718176"/>
                  <a:gd name="connsiteY30" fmla="*/ 2624390 h 3896816"/>
                  <a:gd name="connsiteX31" fmla="*/ 964441 w 5718176"/>
                  <a:gd name="connsiteY31" fmla="*/ 3531969 h 3896816"/>
                  <a:gd name="connsiteX32" fmla="*/ 1007344 w 5718176"/>
                  <a:gd name="connsiteY32" fmla="*/ 3531969 h 3896816"/>
                  <a:gd name="connsiteX33" fmla="*/ 1052888 w 5718176"/>
                  <a:gd name="connsiteY33" fmla="*/ 3480485 h 3896816"/>
                  <a:gd name="connsiteX34" fmla="*/ 1052888 w 5718176"/>
                  <a:gd name="connsiteY34" fmla="*/ 3480485 h 3896816"/>
                  <a:gd name="connsiteX35" fmla="*/ 1143976 w 5718176"/>
                  <a:gd name="connsiteY35" fmla="*/ 3476524 h 3896816"/>
                  <a:gd name="connsiteX36" fmla="*/ 1227144 w 5718176"/>
                  <a:gd name="connsiteY36" fmla="*/ 3467944 h 3896816"/>
                  <a:gd name="connsiteX37" fmla="*/ 1356515 w 5718176"/>
                  <a:gd name="connsiteY37" fmla="*/ 3502927 h 3896816"/>
                  <a:gd name="connsiteX38" fmla="*/ 1356515 w 5718176"/>
                  <a:gd name="connsiteY38" fmla="*/ 3502927 h 3896816"/>
                  <a:gd name="connsiteX39" fmla="*/ 1629119 w 5718176"/>
                  <a:gd name="connsiteY39" fmla="*/ 3615136 h 3896816"/>
                  <a:gd name="connsiteX40" fmla="*/ 1629119 w 5718176"/>
                  <a:gd name="connsiteY40" fmla="*/ 3896321 h 3896816"/>
                  <a:gd name="connsiteX41" fmla="*/ 4352517 w 5718176"/>
                  <a:gd name="connsiteY41" fmla="*/ 3896321 h 3896816"/>
                  <a:gd name="connsiteX42" fmla="*/ 3776947 w 5718176"/>
                  <a:gd name="connsiteY42" fmla="*/ 1702949 h 3896816"/>
                  <a:gd name="connsiteX43" fmla="*/ 3777607 w 5718176"/>
                  <a:gd name="connsiteY43" fmla="*/ 1681167 h 3896816"/>
                  <a:gd name="connsiteX44" fmla="*/ 3800709 w 5718176"/>
                  <a:gd name="connsiteY44" fmla="*/ 1686448 h 3896816"/>
                  <a:gd name="connsiteX45" fmla="*/ 3858794 w 5718176"/>
                  <a:gd name="connsiteY45" fmla="*/ 1730011 h 3896816"/>
                  <a:gd name="connsiteX46" fmla="*/ 4361098 w 5718176"/>
                  <a:gd name="connsiteY46" fmla="*/ 2186771 h 3896816"/>
                  <a:gd name="connsiteX47" fmla="*/ 4448226 w 5718176"/>
                  <a:gd name="connsiteY47" fmla="*/ 2234955 h 3896816"/>
                  <a:gd name="connsiteX48" fmla="*/ 4589478 w 5718176"/>
                  <a:gd name="connsiteY48" fmla="*/ 2267298 h 3896816"/>
                  <a:gd name="connsiteX49" fmla="*/ 4652844 w 5718176"/>
                  <a:gd name="connsiteY49" fmla="*/ 2253437 h 3896816"/>
                  <a:gd name="connsiteX50" fmla="*/ 5448213 w 5718176"/>
                  <a:gd name="connsiteY50" fmla="*/ 1617142 h 3896816"/>
                  <a:gd name="connsiteX51" fmla="*/ 5667352 w 5718176"/>
                  <a:gd name="connsiteY51" fmla="*/ 1407903 h 3896816"/>
                  <a:gd name="connsiteX52" fmla="*/ 5666692 w 5718176"/>
                  <a:gd name="connsiteY52" fmla="*/ 1349158 h 3896816"/>
                  <a:gd name="connsiteX53" fmla="*/ 5627749 w 5718176"/>
                  <a:gd name="connsiteY53" fmla="*/ 1295693 h 3896816"/>
                  <a:gd name="connsiteX54" fmla="*/ 1495787 w 5718176"/>
                  <a:gd name="connsiteY54" fmla="*/ 3179498 h 3896816"/>
                  <a:gd name="connsiteX55" fmla="*/ 1381597 w 5718176"/>
                  <a:gd name="connsiteY55" fmla="*/ 3196660 h 3896816"/>
                  <a:gd name="connsiteX56" fmla="*/ 1347934 w 5718176"/>
                  <a:gd name="connsiteY56" fmla="*/ 3180158 h 3896816"/>
                  <a:gd name="connsiteX57" fmla="*/ 1291829 w 5718176"/>
                  <a:gd name="connsiteY57" fmla="*/ 3173558 h 3896816"/>
                  <a:gd name="connsiteX58" fmla="*/ 1331433 w 5718176"/>
                  <a:gd name="connsiteY58" fmla="*/ 3123393 h 3896816"/>
                  <a:gd name="connsiteX59" fmla="*/ 1328132 w 5718176"/>
                  <a:gd name="connsiteY59" fmla="*/ 3091711 h 3896816"/>
                  <a:gd name="connsiteX60" fmla="*/ 1105693 w 5718176"/>
                  <a:gd name="connsiteY60" fmla="*/ 2922736 h 3896816"/>
                  <a:gd name="connsiteX61" fmla="*/ 830449 w 5718176"/>
                  <a:gd name="connsiteY61" fmla="*/ 2616469 h 3896816"/>
                  <a:gd name="connsiteX62" fmla="*/ 671375 w 5718176"/>
                  <a:gd name="connsiteY62" fmla="*/ 2377528 h 3896816"/>
                  <a:gd name="connsiteX63" fmla="*/ 578967 w 5718176"/>
                  <a:gd name="connsiteY63" fmla="*/ 2236936 h 3896816"/>
                  <a:gd name="connsiteX64" fmla="*/ 585567 w 5718176"/>
                  <a:gd name="connsiteY64" fmla="*/ 2173570 h 3896816"/>
                  <a:gd name="connsiteX65" fmla="*/ 1142656 w 5718176"/>
                  <a:gd name="connsiteY65" fmla="*/ 1513512 h 3896816"/>
                  <a:gd name="connsiteX66" fmla="*/ 1181600 w 5718176"/>
                  <a:gd name="connsiteY66" fmla="*/ 1479189 h 3896816"/>
                  <a:gd name="connsiteX67" fmla="*/ 1202721 w 5718176"/>
                  <a:gd name="connsiteY67" fmla="*/ 1528034 h 3896816"/>
                  <a:gd name="connsiteX68" fmla="*/ 1561133 w 5718176"/>
                  <a:gd name="connsiteY68" fmla="*/ 3176198 h 3896816"/>
                  <a:gd name="connsiteX69" fmla="*/ 1495787 w 5718176"/>
                  <a:gd name="connsiteY69" fmla="*/ 3179498 h 3896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5718176" h="3896816">
                    <a:moveTo>
                      <a:pt x="5627749" y="1295693"/>
                    </a:moveTo>
                    <a:cubicBezTo>
                      <a:pt x="5667352" y="1269291"/>
                      <a:pt x="5691115" y="1229688"/>
                      <a:pt x="5718177" y="1192724"/>
                    </a:cubicBezTo>
                    <a:lnTo>
                      <a:pt x="5493097" y="941242"/>
                    </a:lnTo>
                    <a:cubicBezTo>
                      <a:pt x="5487156" y="942562"/>
                      <a:pt x="5481876" y="943883"/>
                      <a:pt x="5475935" y="945203"/>
                    </a:cubicBezTo>
                    <a:cubicBezTo>
                      <a:pt x="5447553" y="958404"/>
                      <a:pt x="5413890" y="962364"/>
                      <a:pt x="5396069" y="992727"/>
                    </a:cubicBezTo>
                    <a:cubicBezTo>
                      <a:pt x="5377587" y="970945"/>
                      <a:pt x="5363066" y="976226"/>
                      <a:pt x="5342604" y="994047"/>
                    </a:cubicBezTo>
                    <a:cubicBezTo>
                      <a:pt x="5115544" y="1194705"/>
                      <a:pt x="4887164" y="1392722"/>
                      <a:pt x="4660104" y="1592719"/>
                    </a:cubicBezTo>
                    <a:cubicBezTo>
                      <a:pt x="4639643" y="1610541"/>
                      <a:pt x="4624461" y="1611201"/>
                      <a:pt x="4602679" y="1596020"/>
                    </a:cubicBezTo>
                    <a:cubicBezTo>
                      <a:pt x="4533373" y="1549156"/>
                      <a:pt x="4468028" y="1497671"/>
                      <a:pt x="4407302" y="1438926"/>
                    </a:cubicBezTo>
                    <a:cubicBezTo>
                      <a:pt x="4247568" y="1285133"/>
                      <a:pt x="4120177" y="1106257"/>
                      <a:pt x="4003347" y="919460"/>
                    </a:cubicBezTo>
                    <a:cubicBezTo>
                      <a:pt x="3873315" y="710882"/>
                      <a:pt x="3761766" y="492403"/>
                      <a:pt x="3658796" y="269964"/>
                    </a:cubicBezTo>
                    <a:cubicBezTo>
                      <a:pt x="3648236" y="246201"/>
                      <a:pt x="3635034" y="231680"/>
                      <a:pt x="3607972" y="225080"/>
                    </a:cubicBezTo>
                    <a:cubicBezTo>
                      <a:pt x="3359130" y="163694"/>
                      <a:pt x="3110289" y="102309"/>
                      <a:pt x="2860787" y="45544"/>
                    </a:cubicBezTo>
                    <a:cubicBezTo>
                      <a:pt x="2833064" y="39603"/>
                      <a:pt x="2804022" y="36303"/>
                      <a:pt x="2800721" y="19802"/>
                    </a:cubicBezTo>
                    <a:cubicBezTo>
                      <a:pt x="2804022" y="44884"/>
                      <a:pt x="2826464" y="156434"/>
                      <a:pt x="2817883" y="163034"/>
                    </a:cubicBezTo>
                    <a:cubicBezTo>
                      <a:pt x="2766398" y="204618"/>
                      <a:pt x="2532738" y="240261"/>
                      <a:pt x="2472673" y="247522"/>
                    </a:cubicBezTo>
                    <a:cubicBezTo>
                      <a:pt x="2299077" y="257423"/>
                      <a:pt x="2362443" y="261383"/>
                      <a:pt x="2217890" y="233660"/>
                    </a:cubicBezTo>
                    <a:cubicBezTo>
                      <a:pt x="2173666" y="215179"/>
                      <a:pt x="2136703" y="190757"/>
                      <a:pt x="2107001" y="181516"/>
                    </a:cubicBezTo>
                    <a:cubicBezTo>
                      <a:pt x="2072017" y="166995"/>
                      <a:pt x="2073998" y="128051"/>
                      <a:pt x="2069377" y="98349"/>
                    </a:cubicBezTo>
                    <a:cubicBezTo>
                      <a:pt x="2070037" y="65346"/>
                      <a:pt x="2072678" y="33003"/>
                      <a:pt x="2077958" y="0"/>
                    </a:cubicBezTo>
                    <a:cubicBezTo>
                      <a:pt x="2072017" y="32343"/>
                      <a:pt x="2060137" y="57425"/>
                      <a:pt x="2023833" y="81187"/>
                    </a:cubicBezTo>
                    <a:cubicBezTo>
                      <a:pt x="1994791" y="100329"/>
                      <a:pt x="1965748" y="120131"/>
                      <a:pt x="1936046" y="139932"/>
                    </a:cubicBezTo>
                    <a:cubicBezTo>
                      <a:pt x="1936046" y="139932"/>
                      <a:pt x="1936046" y="139932"/>
                      <a:pt x="1936046" y="139932"/>
                    </a:cubicBezTo>
                    <a:cubicBezTo>
                      <a:pt x="1905683" y="157094"/>
                      <a:pt x="1875980" y="178216"/>
                      <a:pt x="1844298" y="190757"/>
                    </a:cubicBezTo>
                    <a:cubicBezTo>
                      <a:pt x="1591495" y="293066"/>
                      <a:pt x="1338693" y="394714"/>
                      <a:pt x="1085231" y="495703"/>
                    </a:cubicBezTo>
                    <a:cubicBezTo>
                      <a:pt x="1066750" y="502964"/>
                      <a:pt x="1054869" y="514845"/>
                      <a:pt x="1044968" y="532006"/>
                    </a:cubicBezTo>
                    <a:cubicBezTo>
                      <a:pt x="976322" y="653457"/>
                      <a:pt x="907676" y="774908"/>
                      <a:pt x="837709" y="896358"/>
                    </a:cubicBezTo>
                    <a:cubicBezTo>
                      <a:pt x="817908" y="930681"/>
                      <a:pt x="672695" y="1117478"/>
                      <a:pt x="621210" y="1177543"/>
                    </a:cubicBezTo>
                    <a:cubicBezTo>
                      <a:pt x="440355" y="1387442"/>
                      <a:pt x="254878" y="1592719"/>
                      <a:pt x="98445" y="1822419"/>
                    </a:cubicBezTo>
                    <a:cubicBezTo>
                      <a:pt x="9337" y="1953771"/>
                      <a:pt x="-21686" y="2091723"/>
                      <a:pt x="15277" y="2244856"/>
                    </a:cubicBezTo>
                    <a:cubicBezTo>
                      <a:pt x="49600" y="2386769"/>
                      <a:pt x="126827" y="2506899"/>
                      <a:pt x="209334" y="2624390"/>
                    </a:cubicBezTo>
                    <a:cubicBezTo>
                      <a:pt x="338706" y="2807886"/>
                      <a:pt x="852891" y="3403918"/>
                      <a:pt x="964441" y="3531969"/>
                    </a:cubicBezTo>
                    <a:cubicBezTo>
                      <a:pt x="980282" y="3550451"/>
                      <a:pt x="991503" y="3553751"/>
                      <a:pt x="1007344" y="3531969"/>
                    </a:cubicBezTo>
                    <a:cubicBezTo>
                      <a:pt x="1020545" y="3513487"/>
                      <a:pt x="1033747" y="3493686"/>
                      <a:pt x="1052888" y="3480485"/>
                    </a:cubicBezTo>
                    <a:lnTo>
                      <a:pt x="1052888" y="3480485"/>
                    </a:lnTo>
                    <a:cubicBezTo>
                      <a:pt x="1083911" y="3493026"/>
                      <a:pt x="1114934" y="3494346"/>
                      <a:pt x="1143976" y="3476524"/>
                    </a:cubicBezTo>
                    <a:cubicBezTo>
                      <a:pt x="1171039" y="3459363"/>
                      <a:pt x="1196781" y="3457383"/>
                      <a:pt x="1227144" y="3467944"/>
                    </a:cubicBezTo>
                    <a:cubicBezTo>
                      <a:pt x="1269387" y="3482465"/>
                      <a:pt x="1313611" y="3491706"/>
                      <a:pt x="1356515" y="3502927"/>
                    </a:cubicBezTo>
                    <a:cubicBezTo>
                      <a:pt x="1356515" y="3502927"/>
                      <a:pt x="1356515" y="3502927"/>
                      <a:pt x="1356515" y="3502927"/>
                    </a:cubicBezTo>
                    <a:cubicBezTo>
                      <a:pt x="1361135" y="3511507"/>
                      <a:pt x="1545291" y="3582793"/>
                      <a:pt x="1629119" y="3615136"/>
                    </a:cubicBezTo>
                    <a:cubicBezTo>
                      <a:pt x="1639680" y="3708865"/>
                      <a:pt x="1633739" y="3802593"/>
                      <a:pt x="1629119" y="3896321"/>
                    </a:cubicBezTo>
                    <a:cubicBezTo>
                      <a:pt x="1642320" y="3896981"/>
                      <a:pt x="4339316" y="3896981"/>
                      <a:pt x="4352517" y="3896321"/>
                    </a:cubicBezTo>
                    <a:cubicBezTo>
                      <a:pt x="4266710" y="3566952"/>
                      <a:pt x="3792128" y="1761034"/>
                      <a:pt x="3776947" y="1702949"/>
                    </a:cubicBezTo>
                    <a:cubicBezTo>
                      <a:pt x="3774967" y="1695689"/>
                      <a:pt x="3770346" y="1687108"/>
                      <a:pt x="3777607" y="1681167"/>
                    </a:cubicBezTo>
                    <a:cubicBezTo>
                      <a:pt x="3786848" y="1673906"/>
                      <a:pt x="3794108" y="1681827"/>
                      <a:pt x="3800709" y="1686448"/>
                    </a:cubicBezTo>
                    <a:cubicBezTo>
                      <a:pt x="3820511" y="1700309"/>
                      <a:pt x="3840312" y="1714170"/>
                      <a:pt x="3858794" y="1730011"/>
                    </a:cubicBezTo>
                    <a:cubicBezTo>
                      <a:pt x="4033049" y="1875224"/>
                      <a:pt x="4196744" y="2030998"/>
                      <a:pt x="4361098" y="2186771"/>
                    </a:cubicBezTo>
                    <a:cubicBezTo>
                      <a:pt x="4386840" y="2211194"/>
                      <a:pt x="4411923" y="2229015"/>
                      <a:pt x="4448226" y="2234955"/>
                    </a:cubicBezTo>
                    <a:cubicBezTo>
                      <a:pt x="4495750" y="2242876"/>
                      <a:pt x="4542614" y="2254757"/>
                      <a:pt x="4589478" y="2267298"/>
                    </a:cubicBezTo>
                    <a:cubicBezTo>
                      <a:pt x="4613900" y="2273899"/>
                      <a:pt x="4633042" y="2269279"/>
                      <a:pt x="4652844" y="2253437"/>
                    </a:cubicBezTo>
                    <a:cubicBezTo>
                      <a:pt x="4922147" y="2046839"/>
                      <a:pt x="5190791" y="1838921"/>
                      <a:pt x="5448213" y="1617142"/>
                    </a:cubicBezTo>
                    <a:cubicBezTo>
                      <a:pt x="5524780" y="1551136"/>
                      <a:pt x="5600027" y="1483810"/>
                      <a:pt x="5667352" y="1407903"/>
                    </a:cubicBezTo>
                    <a:cubicBezTo>
                      <a:pt x="5687154" y="1386121"/>
                      <a:pt x="5686494" y="1369620"/>
                      <a:pt x="5666692" y="1349158"/>
                    </a:cubicBezTo>
                    <a:cubicBezTo>
                      <a:pt x="5652171" y="1332657"/>
                      <a:pt x="5637650" y="1316155"/>
                      <a:pt x="5627749" y="1295693"/>
                    </a:cubicBezTo>
                    <a:close/>
                    <a:moveTo>
                      <a:pt x="1495787" y="3179498"/>
                    </a:moveTo>
                    <a:cubicBezTo>
                      <a:pt x="1458164" y="3185439"/>
                      <a:pt x="1419880" y="3194020"/>
                      <a:pt x="1381597" y="3196660"/>
                    </a:cubicBezTo>
                    <a:cubicBezTo>
                      <a:pt x="1374336" y="3187419"/>
                      <a:pt x="1363776" y="3181478"/>
                      <a:pt x="1347934" y="3180158"/>
                    </a:cubicBezTo>
                    <a:cubicBezTo>
                      <a:pt x="1329452" y="3175538"/>
                      <a:pt x="1310971" y="3172898"/>
                      <a:pt x="1291829" y="3173558"/>
                    </a:cubicBezTo>
                    <a:cubicBezTo>
                      <a:pt x="1303050" y="3155736"/>
                      <a:pt x="1318892" y="3140555"/>
                      <a:pt x="1331433" y="3123393"/>
                    </a:cubicBezTo>
                    <a:cubicBezTo>
                      <a:pt x="1340674" y="3110192"/>
                      <a:pt x="1343974" y="3101612"/>
                      <a:pt x="1328132" y="3091711"/>
                    </a:cubicBezTo>
                    <a:cubicBezTo>
                      <a:pt x="1285229" y="3065968"/>
                      <a:pt x="1122854" y="2941878"/>
                      <a:pt x="1105693" y="2922736"/>
                    </a:cubicBezTo>
                    <a:cubicBezTo>
                      <a:pt x="1044968" y="2856730"/>
                      <a:pt x="856851" y="2655412"/>
                      <a:pt x="830449" y="2616469"/>
                    </a:cubicBezTo>
                    <a:cubicBezTo>
                      <a:pt x="776984" y="2537262"/>
                      <a:pt x="723519" y="2458055"/>
                      <a:pt x="671375" y="2377528"/>
                    </a:cubicBezTo>
                    <a:cubicBezTo>
                      <a:pt x="641012" y="2330664"/>
                      <a:pt x="606689" y="2285780"/>
                      <a:pt x="578967" y="2236936"/>
                    </a:cubicBezTo>
                    <a:cubicBezTo>
                      <a:pt x="565766" y="2213834"/>
                      <a:pt x="567746" y="2193372"/>
                      <a:pt x="585567" y="2173570"/>
                    </a:cubicBezTo>
                    <a:cubicBezTo>
                      <a:pt x="678636" y="2066641"/>
                      <a:pt x="1053548" y="1629683"/>
                      <a:pt x="1142656" y="1513512"/>
                    </a:cubicBezTo>
                    <a:cubicBezTo>
                      <a:pt x="1153217" y="1499651"/>
                      <a:pt x="1160478" y="1473249"/>
                      <a:pt x="1181600" y="1479189"/>
                    </a:cubicBezTo>
                    <a:cubicBezTo>
                      <a:pt x="1200081" y="1484470"/>
                      <a:pt x="1198761" y="1510212"/>
                      <a:pt x="1202721" y="1528034"/>
                    </a:cubicBezTo>
                    <a:cubicBezTo>
                      <a:pt x="1249586" y="1761034"/>
                      <a:pt x="1548592" y="3166957"/>
                      <a:pt x="1561133" y="3176198"/>
                    </a:cubicBezTo>
                    <a:cubicBezTo>
                      <a:pt x="1538691" y="3178178"/>
                      <a:pt x="1516909" y="3176198"/>
                      <a:pt x="1495787" y="3179498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62">
                <a:extLst>
                  <a:ext uri="{FF2B5EF4-FFF2-40B4-BE49-F238E27FC236}">
                    <a16:creationId xmlns:a16="http://schemas.microsoft.com/office/drawing/2014/main" id="{3012ADFE-3B6F-9A4A-BB5D-243733C26A36}"/>
                  </a:ext>
                </a:extLst>
              </p:cNvPr>
              <p:cNvSpPr/>
              <p:nvPr/>
            </p:nvSpPr>
            <p:spPr>
              <a:xfrm>
                <a:off x="4478224" y="4538808"/>
                <a:ext cx="866453" cy="259492"/>
              </a:xfrm>
              <a:custGeom>
                <a:avLst/>
                <a:gdLst>
                  <a:gd name="connsiteX0" fmla="*/ 1143880 w 1144734"/>
                  <a:gd name="connsiteY0" fmla="*/ 41154 h 342834"/>
                  <a:gd name="connsiteX1" fmla="*/ 717483 w 1144734"/>
                  <a:gd name="connsiteY1" fmla="*/ 47094 h 342834"/>
                  <a:gd name="connsiteX2" fmla="*/ 161054 w 1144734"/>
                  <a:gd name="connsiteY2" fmla="*/ 34553 h 342834"/>
                  <a:gd name="connsiteX3" fmla="*/ 0 w 1144734"/>
                  <a:gd name="connsiteY3" fmla="*/ 108480 h 342834"/>
                  <a:gd name="connsiteX4" fmla="*/ 227720 w 1144734"/>
                  <a:gd name="connsiteY4" fmla="*/ 342800 h 342834"/>
                  <a:gd name="connsiteX5" fmla="*/ 718803 w 1144734"/>
                  <a:gd name="connsiteY5" fmla="*/ 197587 h 342834"/>
                  <a:gd name="connsiteX6" fmla="*/ 1100316 w 1144734"/>
                  <a:gd name="connsiteY6" fmla="*/ 97919 h 342834"/>
                  <a:gd name="connsiteX7" fmla="*/ 1143880 w 1144734"/>
                  <a:gd name="connsiteY7" fmla="*/ 41154 h 342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44734" h="342834">
                    <a:moveTo>
                      <a:pt x="1143880" y="41154"/>
                    </a:moveTo>
                    <a:cubicBezTo>
                      <a:pt x="1144540" y="18712"/>
                      <a:pt x="836293" y="47094"/>
                      <a:pt x="717483" y="47094"/>
                    </a:cubicBezTo>
                    <a:cubicBezTo>
                      <a:pt x="508244" y="47094"/>
                      <a:pt x="264023" y="-49934"/>
                      <a:pt x="161054" y="34553"/>
                    </a:cubicBezTo>
                    <a:cubicBezTo>
                      <a:pt x="109570" y="64256"/>
                      <a:pt x="57425" y="93298"/>
                      <a:pt x="0" y="108480"/>
                    </a:cubicBezTo>
                    <a:cubicBezTo>
                      <a:pt x="0" y="108480"/>
                      <a:pt x="214519" y="346100"/>
                      <a:pt x="227720" y="342800"/>
                    </a:cubicBezTo>
                    <a:cubicBezTo>
                      <a:pt x="382174" y="301217"/>
                      <a:pt x="564349" y="239171"/>
                      <a:pt x="718803" y="197587"/>
                    </a:cubicBezTo>
                    <a:cubicBezTo>
                      <a:pt x="845534" y="163925"/>
                      <a:pt x="972265" y="127621"/>
                      <a:pt x="1100316" y="97919"/>
                    </a:cubicBezTo>
                    <a:cubicBezTo>
                      <a:pt x="1142560" y="88678"/>
                      <a:pt x="1147180" y="74817"/>
                      <a:pt x="1143880" y="41154"/>
                    </a:cubicBezTo>
                    <a:close/>
                  </a:path>
                </a:pathLst>
              </a:custGeom>
              <a:solidFill>
                <a:srgbClr val="FEC88A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63">
                <a:extLst>
                  <a:ext uri="{FF2B5EF4-FFF2-40B4-BE49-F238E27FC236}">
                    <a16:creationId xmlns:a16="http://schemas.microsoft.com/office/drawing/2014/main" id="{ABA00C3B-9001-6647-9C9D-28E9150BBF3D}"/>
                  </a:ext>
                </a:extLst>
              </p:cNvPr>
              <p:cNvSpPr/>
              <p:nvPr/>
            </p:nvSpPr>
            <p:spPr>
              <a:xfrm>
                <a:off x="1545801" y="2613403"/>
                <a:ext cx="906277" cy="1084445"/>
              </a:xfrm>
              <a:custGeom>
                <a:avLst/>
                <a:gdLst>
                  <a:gd name="connsiteX0" fmla="*/ 371974 w 1197349"/>
                  <a:gd name="connsiteY0" fmla="*/ 1416646 h 1432740"/>
                  <a:gd name="connsiteX1" fmla="*/ 333031 w 1197349"/>
                  <a:gd name="connsiteY1" fmla="*/ 1418626 h 1432740"/>
                  <a:gd name="connsiteX2" fmla="*/ 142934 w 1197349"/>
                  <a:gd name="connsiteY2" fmla="*/ 1175725 h 1432740"/>
                  <a:gd name="connsiteX3" fmla="*/ 4322 w 1197349"/>
                  <a:gd name="connsiteY3" fmla="*/ 766489 h 1432740"/>
                  <a:gd name="connsiteX4" fmla="*/ 173957 w 1197349"/>
                  <a:gd name="connsiteY4" fmla="*/ 314349 h 1432740"/>
                  <a:gd name="connsiteX5" fmla="*/ 507286 w 1197349"/>
                  <a:gd name="connsiteY5" fmla="*/ 72108 h 1432740"/>
                  <a:gd name="connsiteX6" fmla="*/ 806292 w 1197349"/>
                  <a:gd name="connsiteY6" fmla="*/ 2802 h 1432740"/>
                  <a:gd name="connsiteX7" fmla="*/ 1098038 w 1197349"/>
                  <a:gd name="connsiteY7" fmla="*/ 54286 h 1432740"/>
                  <a:gd name="connsiteX8" fmla="*/ 1107939 w 1197349"/>
                  <a:gd name="connsiteY8" fmla="*/ 56927 h 1432740"/>
                  <a:gd name="connsiteX9" fmla="*/ 1195066 w 1197349"/>
                  <a:gd name="connsiteY9" fmla="*/ 124253 h 1432740"/>
                  <a:gd name="connsiteX10" fmla="*/ 1146222 w 1197349"/>
                  <a:gd name="connsiteY10" fmla="*/ 217981 h 1432740"/>
                  <a:gd name="connsiteX11" fmla="*/ 1113879 w 1197349"/>
                  <a:gd name="connsiteY11" fmla="*/ 270125 h 1432740"/>
                  <a:gd name="connsiteX12" fmla="*/ 1091437 w 1197349"/>
                  <a:gd name="connsiteY12" fmla="*/ 319630 h 1432740"/>
                  <a:gd name="connsiteX13" fmla="*/ 1051834 w 1197349"/>
                  <a:gd name="connsiteY13" fmla="*/ 334811 h 1432740"/>
                  <a:gd name="connsiteX14" fmla="*/ 851836 w 1197349"/>
                  <a:gd name="connsiteY14" fmla="*/ 426559 h 1432740"/>
                  <a:gd name="connsiteX15" fmla="*/ 832034 w 1197349"/>
                  <a:gd name="connsiteY15" fmla="*/ 475403 h 1432740"/>
                  <a:gd name="connsiteX16" fmla="*/ 743587 w 1197349"/>
                  <a:gd name="connsiteY16" fmla="*/ 610055 h 1432740"/>
                  <a:gd name="connsiteX17" fmla="*/ 660419 w 1197349"/>
                  <a:gd name="connsiteY17" fmla="*/ 642398 h 1432740"/>
                  <a:gd name="connsiteX18" fmla="*/ 577252 w 1197349"/>
                  <a:gd name="connsiteY18" fmla="*/ 792891 h 1432740"/>
                  <a:gd name="connsiteX19" fmla="*/ 623456 w 1197349"/>
                  <a:gd name="connsiteY19" fmla="*/ 1028532 h 1432740"/>
                  <a:gd name="connsiteX20" fmla="*/ 649858 w 1197349"/>
                  <a:gd name="connsiteY20" fmla="*/ 1140742 h 1432740"/>
                  <a:gd name="connsiteX21" fmla="*/ 637977 w 1197349"/>
                  <a:gd name="connsiteY21" fmla="*/ 1204767 h 1432740"/>
                  <a:gd name="connsiteX22" fmla="*/ 569331 w 1197349"/>
                  <a:gd name="connsiteY22" fmla="*/ 1188266 h 1432740"/>
                  <a:gd name="connsiteX23" fmla="*/ 538969 w 1197349"/>
                  <a:gd name="connsiteY23" fmla="*/ 1136781 h 1432740"/>
                  <a:gd name="connsiteX24" fmla="*/ 533688 w 1197349"/>
                  <a:gd name="connsiteY24" fmla="*/ 1104438 h 1432740"/>
                  <a:gd name="connsiteX25" fmla="*/ 461742 w 1197349"/>
                  <a:gd name="connsiteY25" fmla="*/ 1021271 h 1432740"/>
                  <a:gd name="connsiteX26" fmla="*/ 343592 w 1197349"/>
                  <a:gd name="connsiteY26" fmla="*/ 1052294 h 1432740"/>
                  <a:gd name="connsiteX27" fmla="*/ 331711 w 1197349"/>
                  <a:gd name="connsiteY27" fmla="*/ 1130181 h 1432740"/>
                  <a:gd name="connsiteX28" fmla="*/ 426759 w 1197349"/>
                  <a:gd name="connsiteY28" fmla="*/ 1340079 h 1432740"/>
                  <a:gd name="connsiteX29" fmla="*/ 433359 w 1197349"/>
                  <a:gd name="connsiteY29" fmla="*/ 1385623 h 1432740"/>
                  <a:gd name="connsiteX30" fmla="*/ 371974 w 1197349"/>
                  <a:gd name="connsiteY30" fmla="*/ 1416646 h 143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197349" h="1432740">
                    <a:moveTo>
                      <a:pt x="371974" y="1416646"/>
                    </a:moveTo>
                    <a:cubicBezTo>
                      <a:pt x="360753" y="1443708"/>
                      <a:pt x="346892" y="1431167"/>
                      <a:pt x="333031" y="1418626"/>
                    </a:cubicBezTo>
                    <a:cubicBezTo>
                      <a:pt x="254484" y="1349320"/>
                      <a:pt x="192438" y="1267473"/>
                      <a:pt x="142934" y="1175725"/>
                    </a:cubicBezTo>
                    <a:cubicBezTo>
                      <a:pt x="72968" y="1047013"/>
                      <a:pt x="20823" y="913022"/>
                      <a:pt x="4322" y="766489"/>
                    </a:cubicBezTo>
                    <a:cubicBezTo>
                      <a:pt x="-16140" y="586293"/>
                      <a:pt x="35345" y="434480"/>
                      <a:pt x="173957" y="314349"/>
                    </a:cubicBezTo>
                    <a:cubicBezTo>
                      <a:pt x="278246" y="223921"/>
                      <a:pt x="393756" y="149335"/>
                      <a:pt x="507286" y="72108"/>
                    </a:cubicBezTo>
                    <a:cubicBezTo>
                      <a:pt x="597714" y="10723"/>
                      <a:pt x="698703" y="-7759"/>
                      <a:pt x="806292" y="2802"/>
                    </a:cubicBezTo>
                    <a:cubicBezTo>
                      <a:pt x="904641" y="12703"/>
                      <a:pt x="1002329" y="26564"/>
                      <a:pt x="1098038" y="54286"/>
                    </a:cubicBezTo>
                    <a:cubicBezTo>
                      <a:pt x="1101338" y="54947"/>
                      <a:pt x="1104638" y="55607"/>
                      <a:pt x="1107939" y="56927"/>
                    </a:cubicBezTo>
                    <a:cubicBezTo>
                      <a:pt x="1144242" y="70128"/>
                      <a:pt x="1183845" y="81349"/>
                      <a:pt x="1195066" y="124253"/>
                    </a:cubicBezTo>
                    <a:cubicBezTo>
                      <a:pt x="1206287" y="167816"/>
                      <a:pt x="1173944" y="192899"/>
                      <a:pt x="1146222" y="217981"/>
                    </a:cubicBezTo>
                    <a:cubicBezTo>
                      <a:pt x="1130381" y="232502"/>
                      <a:pt x="1119820" y="249003"/>
                      <a:pt x="1113879" y="270125"/>
                    </a:cubicBezTo>
                    <a:cubicBezTo>
                      <a:pt x="1109259" y="287287"/>
                      <a:pt x="1109259" y="307749"/>
                      <a:pt x="1091437" y="319630"/>
                    </a:cubicBezTo>
                    <a:cubicBezTo>
                      <a:pt x="1080216" y="329531"/>
                      <a:pt x="1065695" y="331511"/>
                      <a:pt x="1051834" y="334811"/>
                    </a:cubicBezTo>
                    <a:cubicBezTo>
                      <a:pt x="979227" y="352633"/>
                      <a:pt x="917182" y="393556"/>
                      <a:pt x="851836" y="426559"/>
                    </a:cubicBezTo>
                    <a:cubicBezTo>
                      <a:pt x="832694" y="436460"/>
                      <a:pt x="830714" y="455601"/>
                      <a:pt x="832034" y="475403"/>
                    </a:cubicBezTo>
                    <a:cubicBezTo>
                      <a:pt x="837315" y="548010"/>
                      <a:pt x="812233" y="586293"/>
                      <a:pt x="743587" y="610055"/>
                    </a:cubicBezTo>
                    <a:cubicBezTo>
                      <a:pt x="715864" y="619956"/>
                      <a:pt x="687482" y="628537"/>
                      <a:pt x="660419" y="642398"/>
                    </a:cubicBezTo>
                    <a:cubicBezTo>
                      <a:pt x="597714" y="675401"/>
                      <a:pt x="573952" y="721605"/>
                      <a:pt x="577252" y="792891"/>
                    </a:cubicBezTo>
                    <a:cubicBezTo>
                      <a:pt x="581212" y="874078"/>
                      <a:pt x="605635" y="950645"/>
                      <a:pt x="623456" y="1028532"/>
                    </a:cubicBezTo>
                    <a:cubicBezTo>
                      <a:pt x="632037" y="1066155"/>
                      <a:pt x="643918" y="1103118"/>
                      <a:pt x="649858" y="1140742"/>
                    </a:cubicBezTo>
                    <a:cubicBezTo>
                      <a:pt x="653159" y="1162523"/>
                      <a:pt x="660419" y="1190246"/>
                      <a:pt x="637977" y="1204767"/>
                    </a:cubicBezTo>
                    <a:cubicBezTo>
                      <a:pt x="612235" y="1221269"/>
                      <a:pt x="590453" y="1203447"/>
                      <a:pt x="569331" y="1188266"/>
                    </a:cubicBezTo>
                    <a:cubicBezTo>
                      <a:pt x="550850" y="1175064"/>
                      <a:pt x="540289" y="1159883"/>
                      <a:pt x="538969" y="1136781"/>
                    </a:cubicBezTo>
                    <a:cubicBezTo>
                      <a:pt x="538309" y="1126220"/>
                      <a:pt x="535008" y="1114999"/>
                      <a:pt x="533688" y="1104438"/>
                    </a:cubicBezTo>
                    <a:cubicBezTo>
                      <a:pt x="529728" y="1059554"/>
                      <a:pt x="505306" y="1031832"/>
                      <a:pt x="461742" y="1021271"/>
                    </a:cubicBezTo>
                    <a:cubicBezTo>
                      <a:pt x="416198" y="1010050"/>
                      <a:pt x="375934" y="1019951"/>
                      <a:pt x="343592" y="1052294"/>
                    </a:cubicBezTo>
                    <a:cubicBezTo>
                      <a:pt x="322470" y="1073416"/>
                      <a:pt x="324450" y="1101798"/>
                      <a:pt x="331711" y="1130181"/>
                    </a:cubicBezTo>
                    <a:cubicBezTo>
                      <a:pt x="352172" y="1205427"/>
                      <a:pt x="390456" y="1272093"/>
                      <a:pt x="426759" y="1340079"/>
                    </a:cubicBezTo>
                    <a:cubicBezTo>
                      <a:pt x="434680" y="1354600"/>
                      <a:pt x="446561" y="1371102"/>
                      <a:pt x="433359" y="1385623"/>
                    </a:cubicBezTo>
                    <a:cubicBezTo>
                      <a:pt x="417518" y="1403444"/>
                      <a:pt x="401017" y="1423906"/>
                      <a:pt x="371974" y="141664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64">
                <a:extLst>
                  <a:ext uri="{FF2B5EF4-FFF2-40B4-BE49-F238E27FC236}">
                    <a16:creationId xmlns:a16="http://schemas.microsoft.com/office/drawing/2014/main" id="{F8E001EF-AE89-5A4E-8B1F-3E8DA1A35E78}"/>
                  </a:ext>
                </a:extLst>
              </p:cNvPr>
              <p:cNvSpPr/>
              <p:nvPr/>
            </p:nvSpPr>
            <p:spPr>
              <a:xfrm>
                <a:off x="1779279" y="2852415"/>
                <a:ext cx="676447" cy="1250046"/>
              </a:xfrm>
              <a:custGeom>
                <a:avLst/>
                <a:gdLst>
                  <a:gd name="connsiteX0" fmla="*/ 47668 w 893702"/>
                  <a:gd name="connsiteY0" fmla="*/ 1116711 h 1651527"/>
                  <a:gd name="connsiteX1" fmla="*/ 75390 w 893702"/>
                  <a:gd name="connsiteY1" fmla="*/ 1088989 h 1651527"/>
                  <a:gd name="connsiteX2" fmla="*/ 89912 w 893702"/>
                  <a:gd name="connsiteY2" fmla="*/ 1009122 h 1651527"/>
                  <a:gd name="connsiteX3" fmla="*/ 8064 w 893702"/>
                  <a:gd name="connsiteY3" fmla="*/ 828926 h 1651527"/>
                  <a:gd name="connsiteX4" fmla="*/ 105753 w 893702"/>
                  <a:gd name="connsiteY4" fmla="*/ 687014 h 1651527"/>
                  <a:gd name="connsiteX5" fmla="*/ 241725 w 893702"/>
                  <a:gd name="connsiteY5" fmla="*/ 795923 h 1651527"/>
                  <a:gd name="connsiteX6" fmla="*/ 292549 w 893702"/>
                  <a:gd name="connsiteY6" fmla="*/ 876450 h 1651527"/>
                  <a:gd name="connsiteX7" fmla="*/ 328852 w 893702"/>
                  <a:gd name="connsiteY7" fmla="*/ 855328 h 1651527"/>
                  <a:gd name="connsiteX8" fmla="*/ 319612 w 893702"/>
                  <a:gd name="connsiteY8" fmla="*/ 803844 h 1651527"/>
                  <a:gd name="connsiteX9" fmla="*/ 258886 w 893702"/>
                  <a:gd name="connsiteY9" fmla="*/ 550382 h 1651527"/>
                  <a:gd name="connsiteX10" fmla="*/ 252286 w 893702"/>
                  <a:gd name="connsiteY10" fmla="*/ 438832 h 1651527"/>
                  <a:gd name="connsiteX11" fmla="*/ 335453 w 893702"/>
                  <a:gd name="connsiteY11" fmla="*/ 316721 h 1651527"/>
                  <a:gd name="connsiteX12" fmla="*/ 439082 w 893702"/>
                  <a:gd name="connsiteY12" fmla="*/ 275137 h 1651527"/>
                  <a:gd name="connsiteX13" fmla="*/ 506408 w 893702"/>
                  <a:gd name="connsiteY13" fmla="*/ 162268 h 1651527"/>
                  <a:gd name="connsiteX14" fmla="*/ 546011 w 893702"/>
                  <a:gd name="connsiteY14" fmla="*/ 89001 h 1651527"/>
                  <a:gd name="connsiteX15" fmla="*/ 688584 w 893702"/>
                  <a:gd name="connsiteY15" fmla="*/ 19695 h 1651527"/>
                  <a:gd name="connsiteX16" fmla="*/ 782972 w 893702"/>
                  <a:gd name="connsiteY16" fmla="*/ 4514 h 1651527"/>
                  <a:gd name="connsiteX17" fmla="*/ 802774 w 893702"/>
                  <a:gd name="connsiteY17" fmla="*/ 23655 h 1651527"/>
                  <a:gd name="connsiteX18" fmla="*/ 786273 w 893702"/>
                  <a:gd name="connsiteY18" fmla="*/ 62599 h 1651527"/>
                  <a:gd name="connsiteX19" fmla="*/ 657561 w 893702"/>
                  <a:gd name="connsiteY19" fmla="*/ 202531 h 1651527"/>
                  <a:gd name="connsiteX20" fmla="*/ 528190 w 893702"/>
                  <a:gd name="connsiteY20" fmla="*/ 591965 h 1651527"/>
                  <a:gd name="connsiteX21" fmla="*/ 546672 w 893702"/>
                  <a:gd name="connsiteY21" fmla="*/ 872490 h 1651527"/>
                  <a:gd name="connsiteX22" fmla="*/ 662842 w 893702"/>
                  <a:gd name="connsiteY22" fmla="*/ 1091629 h 1651527"/>
                  <a:gd name="connsiteX23" fmla="*/ 831156 w 893702"/>
                  <a:gd name="connsiteY23" fmla="*/ 1262584 h 1651527"/>
                  <a:gd name="connsiteX24" fmla="*/ 862839 w 893702"/>
                  <a:gd name="connsiteY24" fmla="*/ 1316709 h 1651527"/>
                  <a:gd name="connsiteX25" fmla="*/ 874060 w 893702"/>
                  <a:gd name="connsiteY25" fmla="*/ 1413737 h 1651527"/>
                  <a:gd name="connsiteX26" fmla="*/ 891882 w 893702"/>
                  <a:gd name="connsiteY26" fmla="*/ 1559610 h 1651527"/>
                  <a:gd name="connsiteX27" fmla="*/ 546672 w 893702"/>
                  <a:gd name="connsiteY27" fmla="*/ 1644097 h 1651527"/>
                  <a:gd name="connsiteX28" fmla="*/ 291889 w 893702"/>
                  <a:gd name="connsiteY28" fmla="*/ 1630236 h 1651527"/>
                  <a:gd name="connsiteX29" fmla="*/ 181000 w 893702"/>
                  <a:gd name="connsiteY29" fmla="*/ 1578092 h 1651527"/>
                  <a:gd name="connsiteX30" fmla="*/ 143376 w 893702"/>
                  <a:gd name="connsiteY30" fmla="*/ 1494924 h 1651527"/>
                  <a:gd name="connsiteX31" fmla="*/ 152617 w 893702"/>
                  <a:gd name="connsiteY31" fmla="*/ 1390635 h 1651527"/>
                  <a:gd name="connsiteX32" fmla="*/ 126215 w 893702"/>
                  <a:gd name="connsiteY32" fmla="*/ 1280406 h 1651527"/>
                  <a:gd name="connsiteX33" fmla="*/ 47668 w 893702"/>
                  <a:gd name="connsiteY33" fmla="*/ 1116711 h 165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93702" h="1651527">
                    <a:moveTo>
                      <a:pt x="47668" y="1116711"/>
                    </a:moveTo>
                    <a:cubicBezTo>
                      <a:pt x="51628" y="1112751"/>
                      <a:pt x="70770" y="1092289"/>
                      <a:pt x="75390" y="1088989"/>
                    </a:cubicBezTo>
                    <a:cubicBezTo>
                      <a:pt x="115654" y="1056646"/>
                      <a:pt x="115654" y="1056646"/>
                      <a:pt x="89912" y="1009122"/>
                    </a:cubicBezTo>
                    <a:cubicBezTo>
                      <a:pt x="58889" y="951037"/>
                      <a:pt x="27206" y="892952"/>
                      <a:pt x="8064" y="828926"/>
                    </a:cubicBezTo>
                    <a:cubicBezTo>
                      <a:pt x="-17018" y="743778"/>
                      <a:pt x="16645" y="692294"/>
                      <a:pt x="105753" y="687014"/>
                    </a:cubicBezTo>
                    <a:cubicBezTo>
                      <a:pt x="192221" y="681073"/>
                      <a:pt x="238425" y="712756"/>
                      <a:pt x="241725" y="795923"/>
                    </a:cubicBezTo>
                    <a:cubicBezTo>
                      <a:pt x="243045" y="834867"/>
                      <a:pt x="258226" y="859949"/>
                      <a:pt x="292549" y="876450"/>
                    </a:cubicBezTo>
                    <a:cubicBezTo>
                      <a:pt x="316971" y="887671"/>
                      <a:pt x="327532" y="881071"/>
                      <a:pt x="328852" y="855328"/>
                    </a:cubicBezTo>
                    <a:cubicBezTo>
                      <a:pt x="329513" y="837507"/>
                      <a:pt x="324232" y="820345"/>
                      <a:pt x="319612" y="803844"/>
                    </a:cubicBezTo>
                    <a:cubicBezTo>
                      <a:pt x="298490" y="719356"/>
                      <a:pt x="274728" y="636189"/>
                      <a:pt x="258886" y="550382"/>
                    </a:cubicBezTo>
                    <a:cubicBezTo>
                      <a:pt x="252286" y="513418"/>
                      <a:pt x="249645" y="476455"/>
                      <a:pt x="252286" y="438832"/>
                    </a:cubicBezTo>
                    <a:cubicBezTo>
                      <a:pt x="256246" y="382067"/>
                      <a:pt x="285289" y="341143"/>
                      <a:pt x="335453" y="316721"/>
                    </a:cubicBezTo>
                    <a:cubicBezTo>
                      <a:pt x="369116" y="300220"/>
                      <a:pt x="404759" y="288339"/>
                      <a:pt x="439082" y="275137"/>
                    </a:cubicBezTo>
                    <a:cubicBezTo>
                      <a:pt x="493207" y="254676"/>
                      <a:pt x="513669" y="220353"/>
                      <a:pt x="506408" y="162268"/>
                    </a:cubicBezTo>
                    <a:cubicBezTo>
                      <a:pt x="498487" y="101542"/>
                      <a:pt x="493867" y="115404"/>
                      <a:pt x="546011" y="89001"/>
                    </a:cubicBezTo>
                    <a:cubicBezTo>
                      <a:pt x="592876" y="65239"/>
                      <a:pt x="640400" y="40817"/>
                      <a:pt x="688584" y="19695"/>
                    </a:cubicBezTo>
                    <a:cubicBezTo>
                      <a:pt x="718287" y="6494"/>
                      <a:pt x="748649" y="-7367"/>
                      <a:pt x="782972" y="4514"/>
                    </a:cubicBezTo>
                    <a:cubicBezTo>
                      <a:pt x="789573" y="11114"/>
                      <a:pt x="796173" y="17715"/>
                      <a:pt x="802774" y="23655"/>
                    </a:cubicBezTo>
                    <a:cubicBezTo>
                      <a:pt x="808715" y="41477"/>
                      <a:pt x="798154" y="51378"/>
                      <a:pt x="786273" y="62599"/>
                    </a:cubicBezTo>
                    <a:cubicBezTo>
                      <a:pt x="739408" y="105503"/>
                      <a:pt x="691884" y="147746"/>
                      <a:pt x="657561" y="202531"/>
                    </a:cubicBezTo>
                    <a:cubicBezTo>
                      <a:pt x="583635" y="322002"/>
                      <a:pt x="539411" y="450713"/>
                      <a:pt x="528190" y="591965"/>
                    </a:cubicBezTo>
                    <a:cubicBezTo>
                      <a:pt x="520269" y="687014"/>
                      <a:pt x="522909" y="779422"/>
                      <a:pt x="546672" y="872490"/>
                    </a:cubicBezTo>
                    <a:cubicBezTo>
                      <a:pt x="568454" y="955657"/>
                      <a:pt x="608717" y="1026943"/>
                      <a:pt x="662842" y="1091629"/>
                    </a:cubicBezTo>
                    <a:cubicBezTo>
                      <a:pt x="714326" y="1153014"/>
                      <a:pt x="771751" y="1209119"/>
                      <a:pt x="831156" y="1262584"/>
                    </a:cubicBezTo>
                    <a:cubicBezTo>
                      <a:pt x="846338" y="1276445"/>
                      <a:pt x="873400" y="1286346"/>
                      <a:pt x="862839" y="1316709"/>
                    </a:cubicBezTo>
                    <a:cubicBezTo>
                      <a:pt x="855579" y="1350372"/>
                      <a:pt x="870760" y="1381394"/>
                      <a:pt x="874060" y="1413737"/>
                    </a:cubicBezTo>
                    <a:cubicBezTo>
                      <a:pt x="876040" y="1432219"/>
                      <a:pt x="900463" y="1553009"/>
                      <a:pt x="891882" y="1559610"/>
                    </a:cubicBezTo>
                    <a:cubicBezTo>
                      <a:pt x="840397" y="1601194"/>
                      <a:pt x="606737" y="1636837"/>
                      <a:pt x="546672" y="1644097"/>
                    </a:cubicBezTo>
                    <a:cubicBezTo>
                      <a:pt x="373076" y="1653998"/>
                      <a:pt x="436442" y="1657958"/>
                      <a:pt x="291889" y="1630236"/>
                    </a:cubicBezTo>
                    <a:cubicBezTo>
                      <a:pt x="247665" y="1611754"/>
                      <a:pt x="210702" y="1587332"/>
                      <a:pt x="181000" y="1578092"/>
                    </a:cubicBezTo>
                    <a:cubicBezTo>
                      <a:pt x="146017" y="1563570"/>
                      <a:pt x="147997" y="1524627"/>
                      <a:pt x="143376" y="1494924"/>
                    </a:cubicBezTo>
                    <a:cubicBezTo>
                      <a:pt x="144036" y="1459941"/>
                      <a:pt x="146676" y="1425618"/>
                      <a:pt x="152617" y="1390635"/>
                    </a:cubicBezTo>
                    <a:cubicBezTo>
                      <a:pt x="158558" y="1352352"/>
                      <a:pt x="138096" y="1316709"/>
                      <a:pt x="126215" y="1280406"/>
                    </a:cubicBezTo>
                    <a:cubicBezTo>
                      <a:pt x="110373" y="1236842"/>
                      <a:pt x="47668" y="1116711"/>
                      <a:pt x="47668" y="1116711"/>
                    </a:cubicBezTo>
                    <a:close/>
                  </a:path>
                </a:pathLst>
              </a:custGeom>
              <a:solidFill>
                <a:srgbClr val="FEAB77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65">
                <a:extLst>
                  <a:ext uri="{FF2B5EF4-FFF2-40B4-BE49-F238E27FC236}">
                    <a16:creationId xmlns:a16="http://schemas.microsoft.com/office/drawing/2014/main" id="{5A6CEF6E-9D94-7440-86EF-A5CE92C576D3}"/>
                  </a:ext>
                </a:extLst>
              </p:cNvPr>
              <p:cNvSpPr/>
              <p:nvPr/>
            </p:nvSpPr>
            <p:spPr>
              <a:xfrm>
                <a:off x="4403784" y="4601432"/>
                <a:ext cx="251435" cy="287271"/>
              </a:xfrm>
              <a:custGeom>
                <a:avLst/>
                <a:gdLst>
                  <a:gd name="connsiteX0" fmla="*/ 90428 w 332189"/>
                  <a:gd name="connsiteY0" fmla="*/ 0 h 379533"/>
                  <a:gd name="connsiteX1" fmla="*/ 325408 w 332189"/>
                  <a:gd name="connsiteY1" fmla="*/ 260723 h 379533"/>
                  <a:gd name="connsiteX2" fmla="*/ 330689 w 332189"/>
                  <a:gd name="connsiteY2" fmla="*/ 274584 h 379533"/>
                  <a:gd name="connsiteX3" fmla="*/ 238941 w 332189"/>
                  <a:gd name="connsiteY3" fmla="*/ 379533 h 379533"/>
                  <a:gd name="connsiteX4" fmla="*/ 0 w 332189"/>
                  <a:gd name="connsiteY4" fmla="*/ 70626 h 379533"/>
                  <a:gd name="connsiteX5" fmla="*/ 90428 w 332189"/>
                  <a:gd name="connsiteY5" fmla="*/ 0 h 379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2189" h="379533">
                    <a:moveTo>
                      <a:pt x="90428" y="0"/>
                    </a:moveTo>
                    <a:cubicBezTo>
                      <a:pt x="123430" y="26402"/>
                      <a:pt x="310227" y="254782"/>
                      <a:pt x="325408" y="260723"/>
                    </a:cubicBezTo>
                    <a:cubicBezTo>
                      <a:pt x="330029" y="264023"/>
                      <a:pt x="334649" y="269963"/>
                      <a:pt x="330689" y="274584"/>
                    </a:cubicBezTo>
                    <a:cubicBezTo>
                      <a:pt x="302966" y="312207"/>
                      <a:pt x="278544" y="352471"/>
                      <a:pt x="238941" y="379533"/>
                    </a:cubicBezTo>
                    <a:cubicBezTo>
                      <a:pt x="154453" y="284485"/>
                      <a:pt x="74586" y="173595"/>
                      <a:pt x="0" y="70626"/>
                    </a:cubicBezTo>
                    <a:cubicBezTo>
                      <a:pt x="35643" y="33003"/>
                      <a:pt x="62045" y="13201"/>
                      <a:pt x="9042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66">
                <a:extLst>
                  <a:ext uri="{FF2B5EF4-FFF2-40B4-BE49-F238E27FC236}">
                    <a16:creationId xmlns:a16="http://schemas.microsoft.com/office/drawing/2014/main" id="{C51C91FC-AC54-4243-A31C-AF8F7F7B18FC}"/>
                  </a:ext>
                </a:extLst>
              </p:cNvPr>
              <p:cNvSpPr/>
              <p:nvPr/>
            </p:nvSpPr>
            <p:spPr>
              <a:xfrm>
                <a:off x="2299970" y="3098811"/>
                <a:ext cx="124900" cy="58277"/>
              </a:xfrm>
              <a:custGeom>
                <a:avLst/>
                <a:gdLst>
                  <a:gd name="connsiteX0" fmla="*/ 0 w 165014"/>
                  <a:gd name="connsiteY0" fmla="*/ 76996 h 76995"/>
                  <a:gd name="connsiteX1" fmla="*/ 165014 w 165014"/>
                  <a:gd name="connsiteY1" fmla="*/ 34752 h 76995"/>
                  <a:gd name="connsiteX2" fmla="*/ 0 w 165014"/>
                  <a:gd name="connsiteY2" fmla="*/ 76996 h 76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014" h="76995">
                    <a:moveTo>
                      <a:pt x="0" y="76996"/>
                    </a:moveTo>
                    <a:cubicBezTo>
                      <a:pt x="31683" y="-6172"/>
                      <a:pt x="108250" y="-24653"/>
                      <a:pt x="165014" y="34752"/>
                    </a:cubicBezTo>
                    <a:cubicBezTo>
                      <a:pt x="110230" y="48613"/>
                      <a:pt x="57425" y="62474"/>
                      <a:pt x="0" y="7699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67">
                <a:extLst>
                  <a:ext uri="{FF2B5EF4-FFF2-40B4-BE49-F238E27FC236}">
                    <a16:creationId xmlns:a16="http://schemas.microsoft.com/office/drawing/2014/main" id="{ED78896A-825E-6A4E-847E-569EC3505BEB}"/>
                  </a:ext>
                </a:extLst>
              </p:cNvPr>
              <p:cNvSpPr/>
              <p:nvPr/>
            </p:nvSpPr>
            <p:spPr>
              <a:xfrm>
                <a:off x="2665677" y="3358927"/>
                <a:ext cx="29476" cy="28477"/>
              </a:xfrm>
              <a:custGeom>
                <a:avLst/>
                <a:gdLst>
                  <a:gd name="connsiteX0" fmla="*/ 38943 w 38943"/>
                  <a:gd name="connsiteY0" fmla="*/ 0 h 37623"/>
                  <a:gd name="connsiteX1" fmla="*/ 0 w 38943"/>
                  <a:gd name="connsiteY1" fmla="*/ 37623 h 37623"/>
                  <a:gd name="connsiteX2" fmla="*/ 38943 w 38943"/>
                  <a:gd name="connsiteY2" fmla="*/ 0 h 3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943" h="37623">
                    <a:moveTo>
                      <a:pt x="38943" y="0"/>
                    </a:moveTo>
                    <a:cubicBezTo>
                      <a:pt x="32343" y="25742"/>
                      <a:pt x="19802" y="32343"/>
                      <a:pt x="0" y="37623"/>
                    </a:cubicBezTo>
                    <a:cubicBezTo>
                      <a:pt x="7261" y="19142"/>
                      <a:pt x="17822" y="10561"/>
                      <a:pt x="3894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68">
                <a:extLst>
                  <a:ext uri="{FF2B5EF4-FFF2-40B4-BE49-F238E27FC236}">
                    <a16:creationId xmlns:a16="http://schemas.microsoft.com/office/drawing/2014/main" id="{3831B92A-FF26-284C-B805-DD15359AD3E8}"/>
                  </a:ext>
                </a:extLst>
              </p:cNvPr>
              <p:cNvSpPr/>
              <p:nvPr/>
            </p:nvSpPr>
            <p:spPr>
              <a:xfrm>
                <a:off x="1852754" y="3892002"/>
                <a:ext cx="1168176" cy="2630422"/>
              </a:xfrm>
              <a:custGeom>
                <a:avLst/>
                <a:gdLst>
                  <a:gd name="connsiteX0" fmla="*/ 248940 w 1543364"/>
                  <a:gd name="connsiteY0" fmla="*/ 2975540 h 3475242"/>
                  <a:gd name="connsiteX1" fmla="*/ 72704 w 1543364"/>
                  <a:gd name="connsiteY1" fmla="*/ 2116805 h 3475242"/>
                  <a:gd name="connsiteX2" fmla="*/ 48942 w 1543364"/>
                  <a:gd name="connsiteY2" fmla="*/ 1867963 h 3475242"/>
                  <a:gd name="connsiteX3" fmla="*/ 1418 w 1543364"/>
                  <a:gd name="connsiteY3" fmla="*/ 1180843 h 3475242"/>
                  <a:gd name="connsiteX4" fmla="*/ 23860 w 1543364"/>
                  <a:gd name="connsiteY4" fmla="*/ 419137 h 3475242"/>
                  <a:gd name="connsiteX5" fmla="*/ 43002 w 1543364"/>
                  <a:gd name="connsiteY5" fmla="*/ 146533 h 3475242"/>
                  <a:gd name="connsiteX6" fmla="*/ 54223 w 1543364"/>
                  <a:gd name="connsiteY6" fmla="*/ 0 h 3475242"/>
                  <a:gd name="connsiteX7" fmla="*/ 148611 w 1543364"/>
                  <a:gd name="connsiteY7" fmla="*/ 158414 h 3475242"/>
                  <a:gd name="connsiteX8" fmla="*/ 447617 w 1543364"/>
                  <a:gd name="connsiteY8" fmla="*/ 269964 h 3475242"/>
                  <a:gd name="connsiteX9" fmla="*/ 674017 w 1543364"/>
                  <a:gd name="connsiteY9" fmla="*/ 201318 h 3475242"/>
                  <a:gd name="connsiteX10" fmla="*/ 758505 w 1543364"/>
                  <a:gd name="connsiteY10" fmla="*/ 108910 h 3475242"/>
                  <a:gd name="connsiteX11" fmla="*/ 775006 w 1543364"/>
                  <a:gd name="connsiteY11" fmla="*/ 40923 h 3475242"/>
                  <a:gd name="connsiteX12" fmla="*/ 823190 w 1543364"/>
                  <a:gd name="connsiteY12" fmla="*/ 262703 h 3475242"/>
                  <a:gd name="connsiteX13" fmla="*/ 1099754 w 1543364"/>
                  <a:gd name="connsiteY13" fmla="*/ 1077214 h 3475242"/>
                  <a:gd name="connsiteX14" fmla="*/ 1366418 w 1543364"/>
                  <a:gd name="connsiteY14" fmla="*/ 2444854 h 3475242"/>
                  <a:gd name="connsiteX15" fmla="*/ 1514271 w 1543364"/>
                  <a:gd name="connsiteY15" fmla="*/ 3205901 h 3475242"/>
                  <a:gd name="connsiteX16" fmla="*/ 1540673 w 1543364"/>
                  <a:gd name="connsiteY16" fmla="*/ 3344513 h 3475242"/>
                  <a:gd name="connsiteX17" fmla="*/ 1511630 w 1543364"/>
                  <a:gd name="connsiteY17" fmla="*/ 3387417 h 3475242"/>
                  <a:gd name="connsiteX18" fmla="*/ 1224505 w 1543364"/>
                  <a:gd name="connsiteY18" fmla="*/ 3428340 h 3475242"/>
                  <a:gd name="connsiteX19" fmla="*/ 503062 w 1543364"/>
                  <a:gd name="connsiteY19" fmla="*/ 3463323 h 3475242"/>
                  <a:gd name="connsiteX20" fmla="*/ 309005 w 1543364"/>
                  <a:gd name="connsiteY20" fmla="*/ 3475204 h 3475242"/>
                  <a:gd name="connsiteX21" fmla="*/ 248940 w 1543364"/>
                  <a:gd name="connsiteY21" fmla="*/ 2975540 h 347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43364" h="3475242">
                    <a:moveTo>
                      <a:pt x="248940" y="2975540"/>
                    </a:moveTo>
                    <a:cubicBezTo>
                      <a:pt x="189535" y="2689735"/>
                      <a:pt x="132110" y="2402610"/>
                      <a:pt x="72704" y="2116805"/>
                    </a:cubicBezTo>
                    <a:cubicBezTo>
                      <a:pt x="55543" y="2034298"/>
                      <a:pt x="54883" y="1951131"/>
                      <a:pt x="48942" y="1867963"/>
                    </a:cubicBezTo>
                    <a:cubicBezTo>
                      <a:pt x="31781" y="1638923"/>
                      <a:pt x="14619" y="1409883"/>
                      <a:pt x="1418" y="1180843"/>
                    </a:cubicBezTo>
                    <a:cubicBezTo>
                      <a:pt x="-6503" y="1042231"/>
                      <a:pt x="21220" y="517485"/>
                      <a:pt x="23860" y="419137"/>
                    </a:cubicBezTo>
                    <a:cubicBezTo>
                      <a:pt x="25840" y="349831"/>
                      <a:pt x="36401" y="215839"/>
                      <a:pt x="43002" y="146533"/>
                    </a:cubicBezTo>
                    <a:cubicBezTo>
                      <a:pt x="41022" y="83827"/>
                      <a:pt x="43002" y="91088"/>
                      <a:pt x="54223" y="0"/>
                    </a:cubicBezTo>
                    <a:cubicBezTo>
                      <a:pt x="91846" y="134652"/>
                      <a:pt x="108348" y="122111"/>
                      <a:pt x="148611" y="158414"/>
                    </a:cubicBezTo>
                    <a:cubicBezTo>
                      <a:pt x="270722" y="235641"/>
                      <a:pt x="314946" y="260723"/>
                      <a:pt x="447617" y="269964"/>
                    </a:cubicBezTo>
                    <a:cubicBezTo>
                      <a:pt x="563787" y="252142"/>
                      <a:pt x="617252" y="239601"/>
                      <a:pt x="674017" y="201318"/>
                    </a:cubicBezTo>
                    <a:cubicBezTo>
                      <a:pt x="731442" y="150493"/>
                      <a:pt x="735403" y="145213"/>
                      <a:pt x="758505" y="108910"/>
                    </a:cubicBezTo>
                    <a:cubicBezTo>
                      <a:pt x="771706" y="71286"/>
                      <a:pt x="763785" y="20462"/>
                      <a:pt x="775006" y="40923"/>
                    </a:cubicBezTo>
                    <a:cubicBezTo>
                      <a:pt x="788207" y="54785"/>
                      <a:pt x="802068" y="219139"/>
                      <a:pt x="823190" y="262703"/>
                    </a:cubicBezTo>
                    <a:cubicBezTo>
                      <a:pt x="910318" y="542568"/>
                      <a:pt x="1018567" y="796030"/>
                      <a:pt x="1099754" y="1077214"/>
                    </a:cubicBezTo>
                    <a:cubicBezTo>
                      <a:pt x="1136718" y="1204605"/>
                      <a:pt x="1303712" y="2119445"/>
                      <a:pt x="1366418" y="2444854"/>
                    </a:cubicBezTo>
                    <a:cubicBezTo>
                      <a:pt x="1415262" y="2698316"/>
                      <a:pt x="1465426" y="2952438"/>
                      <a:pt x="1514271" y="3205901"/>
                    </a:cubicBezTo>
                    <a:cubicBezTo>
                      <a:pt x="1523511" y="3252105"/>
                      <a:pt x="1528792" y="3299629"/>
                      <a:pt x="1540673" y="3344513"/>
                    </a:cubicBezTo>
                    <a:cubicBezTo>
                      <a:pt x="1549254" y="3375535"/>
                      <a:pt x="1536712" y="3382136"/>
                      <a:pt x="1511630" y="3387417"/>
                    </a:cubicBezTo>
                    <a:cubicBezTo>
                      <a:pt x="1417242" y="3408538"/>
                      <a:pt x="1320874" y="3419759"/>
                      <a:pt x="1224505" y="3428340"/>
                    </a:cubicBezTo>
                    <a:cubicBezTo>
                      <a:pt x="984244" y="3449462"/>
                      <a:pt x="743983" y="3458042"/>
                      <a:pt x="503062" y="3463323"/>
                    </a:cubicBezTo>
                    <a:cubicBezTo>
                      <a:pt x="438376" y="3464643"/>
                      <a:pt x="373691" y="3471244"/>
                      <a:pt x="309005" y="3475204"/>
                    </a:cubicBezTo>
                    <a:cubicBezTo>
                      <a:pt x="290523" y="3479825"/>
                      <a:pt x="268081" y="3069269"/>
                      <a:pt x="248940" y="297554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69">
                <a:extLst>
                  <a:ext uri="{FF2B5EF4-FFF2-40B4-BE49-F238E27FC236}">
                    <a16:creationId xmlns:a16="http://schemas.microsoft.com/office/drawing/2014/main" id="{FF9EF9FE-B7E7-754F-AFBF-59871EC62676}"/>
                  </a:ext>
                </a:extLst>
              </p:cNvPr>
              <p:cNvSpPr/>
              <p:nvPr/>
            </p:nvSpPr>
            <p:spPr>
              <a:xfrm>
                <a:off x="2120158" y="4096642"/>
                <a:ext cx="558318" cy="2268576"/>
              </a:xfrm>
              <a:custGeom>
                <a:avLst/>
                <a:gdLst>
                  <a:gd name="connsiteX0" fmla="*/ 221061 w 737634"/>
                  <a:gd name="connsiteY0" fmla="*/ 100587 h 2997181"/>
                  <a:gd name="connsiteX1" fmla="*/ 215121 w 737634"/>
                  <a:gd name="connsiteY1" fmla="*/ 139530 h 2997181"/>
                  <a:gd name="connsiteX2" fmla="*/ 218421 w 737634"/>
                  <a:gd name="connsiteY2" fmla="*/ 344148 h 2997181"/>
                  <a:gd name="connsiteX3" fmla="*/ 734586 w 737634"/>
                  <a:gd name="connsiteY3" fmla="*/ 2748078 h 2997181"/>
                  <a:gd name="connsiteX4" fmla="*/ 708844 w 737634"/>
                  <a:gd name="connsiteY4" fmla="*/ 2823325 h 2997181"/>
                  <a:gd name="connsiteX5" fmla="*/ 553070 w 737634"/>
                  <a:gd name="connsiteY5" fmla="*/ 2988340 h 2997181"/>
                  <a:gd name="connsiteX6" fmla="*/ 519407 w 737634"/>
                  <a:gd name="connsiteY6" fmla="*/ 2985699 h 2997181"/>
                  <a:gd name="connsiteX7" fmla="*/ 342512 w 737634"/>
                  <a:gd name="connsiteY7" fmla="*/ 2772501 h 2997181"/>
                  <a:gd name="connsiteX8" fmla="*/ 325350 w 737634"/>
                  <a:gd name="connsiteY8" fmla="*/ 2730917 h 2997181"/>
                  <a:gd name="connsiteX9" fmla="*/ 92350 w 737634"/>
                  <a:gd name="connsiteY9" fmla="*/ 335567 h 2997181"/>
                  <a:gd name="connsiteX10" fmla="*/ 16443 w 737634"/>
                  <a:gd name="connsiteY10" fmla="*/ 175173 h 2997181"/>
                  <a:gd name="connsiteX11" fmla="*/ 11163 w 737634"/>
                  <a:gd name="connsiteY11" fmla="*/ 115108 h 2997181"/>
                  <a:gd name="connsiteX12" fmla="*/ 73208 w 737634"/>
                  <a:gd name="connsiteY12" fmla="*/ 14119 h 2997181"/>
                  <a:gd name="connsiteX13" fmla="*/ 106211 w 737634"/>
                  <a:gd name="connsiteY13" fmla="*/ 7518 h 2997181"/>
                  <a:gd name="connsiteX14" fmla="*/ 203240 w 737634"/>
                  <a:gd name="connsiteY14" fmla="*/ 75504 h 2997181"/>
                  <a:gd name="connsiteX15" fmla="*/ 221061 w 737634"/>
                  <a:gd name="connsiteY15" fmla="*/ 100587 h 2997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37634" h="2997181">
                    <a:moveTo>
                      <a:pt x="221061" y="100587"/>
                    </a:moveTo>
                    <a:cubicBezTo>
                      <a:pt x="219081" y="113788"/>
                      <a:pt x="218421" y="126989"/>
                      <a:pt x="215121" y="139530"/>
                    </a:cubicBezTo>
                    <a:cubicBezTo>
                      <a:pt x="197299" y="208176"/>
                      <a:pt x="203240" y="274842"/>
                      <a:pt x="218421" y="344148"/>
                    </a:cubicBezTo>
                    <a:cubicBezTo>
                      <a:pt x="306869" y="738862"/>
                      <a:pt x="642178" y="2334882"/>
                      <a:pt x="734586" y="2748078"/>
                    </a:cubicBezTo>
                    <a:cubicBezTo>
                      <a:pt x="741847" y="2781081"/>
                      <a:pt x="737226" y="2801543"/>
                      <a:pt x="708844" y="2823325"/>
                    </a:cubicBezTo>
                    <a:cubicBezTo>
                      <a:pt x="648779" y="2868869"/>
                      <a:pt x="611155" y="2938835"/>
                      <a:pt x="553070" y="2988340"/>
                    </a:cubicBezTo>
                    <a:cubicBezTo>
                      <a:pt x="539209" y="3000221"/>
                      <a:pt x="531288" y="3000880"/>
                      <a:pt x="519407" y="2985699"/>
                    </a:cubicBezTo>
                    <a:cubicBezTo>
                      <a:pt x="461322" y="2913753"/>
                      <a:pt x="401917" y="2843127"/>
                      <a:pt x="342512" y="2772501"/>
                    </a:cubicBezTo>
                    <a:cubicBezTo>
                      <a:pt x="331951" y="2759959"/>
                      <a:pt x="326670" y="2746758"/>
                      <a:pt x="325350" y="2730917"/>
                    </a:cubicBezTo>
                    <a:cubicBezTo>
                      <a:pt x="298948" y="2461613"/>
                      <a:pt x="102911" y="503882"/>
                      <a:pt x="92350" y="335567"/>
                    </a:cubicBezTo>
                    <a:cubicBezTo>
                      <a:pt x="88390" y="267581"/>
                      <a:pt x="60007" y="219397"/>
                      <a:pt x="16443" y="175173"/>
                    </a:cubicBezTo>
                    <a:cubicBezTo>
                      <a:pt x="-2699" y="156031"/>
                      <a:pt x="-5999" y="138870"/>
                      <a:pt x="11163" y="115108"/>
                    </a:cubicBezTo>
                    <a:cubicBezTo>
                      <a:pt x="34265" y="83425"/>
                      <a:pt x="54066" y="48442"/>
                      <a:pt x="73208" y="14119"/>
                    </a:cubicBezTo>
                    <a:cubicBezTo>
                      <a:pt x="83109" y="-3042"/>
                      <a:pt x="91030" y="-3702"/>
                      <a:pt x="106211" y="7518"/>
                    </a:cubicBezTo>
                    <a:cubicBezTo>
                      <a:pt x="137894" y="31281"/>
                      <a:pt x="170897" y="53063"/>
                      <a:pt x="203240" y="75504"/>
                    </a:cubicBezTo>
                    <a:cubicBezTo>
                      <a:pt x="213140" y="81445"/>
                      <a:pt x="225021" y="86065"/>
                      <a:pt x="221061" y="10058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70">
                <a:extLst>
                  <a:ext uri="{FF2B5EF4-FFF2-40B4-BE49-F238E27FC236}">
                    <a16:creationId xmlns:a16="http://schemas.microsoft.com/office/drawing/2014/main" id="{A0B99626-CCD7-034E-BF92-3883E298CDCE}"/>
                  </a:ext>
                </a:extLst>
              </p:cNvPr>
              <p:cNvSpPr/>
              <p:nvPr/>
            </p:nvSpPr>
            <p:spPr>
              <a:xfrm>
                <a:off x="2351728" y="3163980"/>
                <a:ext cx="81296" cy="89035"/>
              </a:xfrm>
              <a:custGeom>
                <a:avLst/>
                <a:gdLst>
                  <a:gd name="connsiteX0" fmla="*/ 94481 w 107406"/>
                  <a:gd name="connsiteY0" fmla="*/ 47786 h 117632"/>
                  <a:gd name="connsiteX1" fmla="*/ 66629 w 107406"/>
                  <a:gd name="connsiteY1" fmla="*/ 106603 h 117632"/>
                  <a:gd name="connsiteX2" fmla="*/ 12926 w 107406"/>
                  <a:gd name="connsiteY2" fmla="*/ 69846 h 117632"/>
                  <a:gd name="connsiteX3" fmla="*/ 40778 w 107406"/>
                  <a:gd name="connsiteY3" fmla="*/ 11030 h 117632"/>
                  <a:gd name="connsiteX4" fmla="*/ 94481 w 107406"/>
                  <a:gd name="connsiteY4" fmla="*/ 47786 h 117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406" h="117632">
                    <a:moveTo>
                      <a:pt x="94481" y="47786"/>
                    </a:moveTo>
                    <a:cubicBezTo>
                      <a:pt x="101620" y="74178"/>
                      <a:pt x="89150" y="100511"/>
                      <a:pt x="66629" y="106603"/>
                    </a:cubicBezTo>
                    <a:cubicBezTo>
                      <a:pt x="44108" y="112694"/>
                      <a:pt x="20064" y="96238"/>
                      <a:pt x="12926" y="69846"/>
                    </a:cubicBezTo>
                    <a:cubicBezTo>
                      <a:pt x="5787" y="43454"/>
                      <a:pt x="18257" y="17121"/>
                      <a:pt x="40778" y="11030"/>
                    </a:cubicBezTo>
                    <a:cubicBezTo>
                      <a:pt x="63299" y="4938"/>
                      <a:pt x="87343" y="21395"/>
                      <a:pt x="94481" y="4778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71">
                <a:extLst>
                  <a:ext uri="{FF2B5EF4-FFF2-40B4-BE49-F238E27FC236}">
                    <a16:creationId xmlns:a16="http://schemas.microsoft.com/office/drawing/2014/main" id="{B29B8F94-A879-A247-98C7-E243DC63DB93}"/>
                  </a:ext>
                </a:extLst>
              </p:cNvPr>
              <p:cNvSpPr/>
              <p:nvPr/>
            </p:nvSpPr>
            <p:spPr>
              <a:xfrm>
                <a:off x="1105926" y="6302973"/>
                <a:ext cx="253797" cy="257079"/>
              </a:xfrm>
              <a:custGeom>
                <a:avLst/>
                <a:gdLst>
                  <a:gd name="connsiteX0" fmla="*/ 335309 w 335309"/>
                  <a:gd name="connsiteY0" fmla="*/ 24549 h 339646"/>
                  <a:gd name="connsiteX1" fmla="*/ 260723 w 335309"/>
                  <a:gd name="connsiteY1" fmla="*/ 127 h 339646"/>
                  <a:gd name="connsiteX2" fmla="*/ 168315 w 335309"/>
                  <a:gd name="connsiteY2" fmla="*/ 96496 h 339646"/>
                  <a:gd name="connsiteX3" fmla="*/ 0 w 335309"/>
                  <a:gd name="connsiteY3" fmla="*/ 328176 h 339646"/>
                  <a:gd name="connsiteX4" fmla="*/ 95048 w 335309"/>
                  <a:gd name="connsiteY4" fmla="*/ 328176 h 339646"/>
                  <a:gd name="connsiteX5" fmla="*/ 189437 w 335309"/>
                  <a:gd name="connsiteY5" fmla="*/ 301773 h 339646"/>
                  <a:gd name="connsiteX6" fmla="*/ 318808 w 335309"/>
                  <a:gd name="connsiteY6" fmla="*/ 337417 h 339646"/>
                  <a:gd name="connsiteX7" fmla="*/ 324088 w 335309"/>
                  <a:gd name="connsiteY7" fmla="*/ 161181 h 339646"/>
                  <a:gd name="connsiteX8" fmla="*/ 335309 w 335309"/>
                  <a:gd name="connsiteY8" fmla="*/ 24549 h 339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309" h="339646">
                    <a:moveTo>
                      <a:pt x="335309" y="24549"/>
                    </a:moveTo>
                    <a:cubicBezTo>
                      <a:pt x="328709" y="19929"/>
                      <a:pt x="283825" y="-1853"/>
                      <a:pt x="260723" y="127"/>
                    </a:cubicBezTo>
                    <a:cubicBezTo>
                      <a:pt x="231020" y="21249"/>
                      <a:pt x="189437" y="68113"/>
                      <a:pt x="168315" y="96496"/>
                    </a:cubicBezTo>
                    <a:cubicBezTo>
                      <a:pt x="163694" y="103096"/>
                      <a:pt x="50824" y="262830"/>
                      <a:pt x="0" y="328176"/>
                    </a:cubicBezTo>
                    <a:cubicBezTo>
                      <a:pt x="31023" y="340717"/>
                      <a:pt x="66006" y="345997"/>
                      <a:pt x="95048" y="328176"/>
                    </a:cubicBezTo>
                    <a:cubicBezTo>
                      <a:pt x="122111" y="311014"/>
                      <a:pt x="158414" y="291213"/>
                      <a:pt x="189437" y="301773"/>
                    </a:cubicBezTo>
                    <a:cubicBezTo>
                      <a:pt x="228380" y="314975"/>
                      <a:pt x="279204" y="327516"/>
                      <a:pt x="318808" y="337417"/>
                    </a:cubicBezTo>
                    <a:lnTo>
                      <a:pt x="324088" y="161181"/>
                    </a:lnTo>
                    <a:lnTo>
                      <a:pt x="335309" y="2454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72">
                <a:extLst>
                  <a:ext uri="{FF2B5EF4-FFF2-40B4-BE49-F238E27FC236}">
                    <a16:creationId xmlns:a16="http://schemas.microsoft.com/office/drawing/2014/main" id="{E7453FD3-B4CF-4241-8292-A4F7C8A5270A}"/>
                  </a:ext>
                </a:extLst>
              </p:cNvPr>
              <p:cNvSpPr/>
              <p:nvPr/>
            </p:nvSpPr>
            <p:spPr>
              <a:xfrm>
                <a:off x="1343086" y="6226990"/>
                <a:ext cx="744560" cy="454775"/>
              </a:xfrm>
              <a:custGeom>
                <a:avLst/>
                <a:gdLst>
                  <a:gd name="connsiteX0" fmla="*/ 945401 w 983694"/>
                  <a:gd name="connsiteY0" fmla="*/ 155299 h 600838"/>
                  <a:gd name="connsiteX1" fmla="*/ 811409 w 983694"/>
                  <a:gd name="connsiteY1" fmla="*/ 71472 h 600838"/>
                  <a:gd name="connsiteX2" fmla="*/ 493261 w 983694"/>
                  <a:gd name="connsiteY2" fmla="*/ 10086 h 600838"/>
                  <a:gd name="connsiteX3" fmla="*/ 238479 w 983694"/>
                  <a:gd name="connsiteY3" fmla="*/ 105795 h 600838"/>
                  <a:gd name="connsiteX4" fmla="*/ 139470 w 983694"/>
                  <a:gd name="connsiteY4" fmla="*/ 115696 h 600838"/>
                  <a:gd name="connsiteX5" fmla="*/ 25280 w 983694"/>
                  <a:gd name="connsiteY5" fmla="*/ 132857 h 600838"/>
                  <a:gd name="connsiteX6" fmla="*/ 198 w 983694"/>
                  <a:gd name="connsiteY6" fmla="*/ 437144 h 600838"/>
                  <a:gd name="connsiteX7" fmla="*/ 198 w 983694"/>
                  <a:gd name="connsiteY7" fmla="*/ 437144 h 600838"/>
                  <a:gd name="connsiteX8" fmla="*/ 198 w 983694"/>
                  <a:gd name="connsiteY8" fmla="*/ 437144 h 600838"/>
                  <a:gd name="connsiteX9" fmla="*/ 21320 w 983694"/>
                  <a:gd name="connsiteY9" fmla="*/ 451005 h 600838"/>
                  <a:gd name="connsiteX10" fmla="*/ 272142 w 983694"/>
                  <a:gd name="connsiteY10" fmla="*/ 549354 h 600838"/>
                  <a:gd name="connsiteX11" fmla="*/ 351349 w 983694"/>
                  <a:gd name="connsiteY11" fmla="*/ 580377 h 600838"/>
                  <a:gd name="connsiteX12" fmla="*/ 411414 w 983694"/>
                  <a:gd name="connsiteY12" fmla="*/ 596218 h 600838"/>
                  <a:gd name="connsiteX13" fmla="*/ 783026 w 983694"/>
                  <a:gd name="connsiteY13" fmla="*/ 600838 h 600838"/>
                  <a:gd name="connsiteX14" fmla="*/ 822630 w 983694"/>
                  <a:gd name="connsiteY14" fmla="*/ 583677 h 600838"/>
                  <a:gd name="connsiteX15" fmla="*/ 952661 w 983694"/>
                  <a:gd name="connsiteY15" fmla="*/ 435164 h 600838"/>
                  <a:gd name="connsiteX16" fmla="*/ 978404 w 983694"/>
                  <a:gd name="connsiteY16" fmla="*/ 390280 h 600838"/>
                  <a:gd name="connsiteX17" fmla="*/ 983684 w 983694"/>
                  <a:gd name="connsiteY17" fmla="*/ 218005 h 600838"/>
                  <a:gd name="connsiteX18" fmla="*/ 945401 w 983694"/>
                  <a:gd name="connsiteY18" fmla="*/ 155299 h 600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83694" h="600838">
                    <a:moveTo>
                      <a:pt x="945401" y="155299"/>
                    </a:moveTo>
                    <a:cubicBezTo>
                      <a:pt x="900517" y="127577"/>
                      <a:pt x="856953" y="97874"/>
                      <a:pt x="811409" y="71472"/>
                    </a:cubicBezTo>
                    <a:cubicBezTo>
                      <a:pt x="713060" y="14707"/>
                      <a:pt x="608111" y="-17636"/>
                      <a:pt x="493261" y="10086"/>
                    </a:cubicBezTo>
                    <a:cubicBezTo>
                      <a:pt x="404153" y="31208"/>
                      <a:pt x="320326" y="65531"/>
                      <a:pt x="238479" y="105795"/>
                    </a:cubicBezTo>
                    <a:cubicBezTo>
                      <a:pt x="206796" y="118996"/>
                      <a:pt x="172473" y="110415"/>
                      <a:pt x="139470" y="115696"/>
                    </a:cubicBezTo>
                    <a:cubicBezTo>
                      <a:pt x="101847" y="121636"/>
                      <a:pt x="63563" y="132857"/>
                      <a:pt x="25280" y="132857"/>
                    </a:cubicBezTo>
                    <a:cubicBezTo>
                      <a:pt x="11419" y="132857"/>
                      <a:pt x="-1782" y="424603"/>
                      <a:pt x="198" y="437144"/>
                    </a:cubicBezTo>
                    <a:cubicBezTo>
                      <a:pt x="198" y="437144"/>
                      <a:pt x="198" y="437144"/>
                      <a:pt x="198" y="437144"/>
                    </a:cubicBezTo>
                    <a:cubicBezTo>
                      <a:pt x="198" y="437144"/>
                      <a:pt x="198" y="437144"/>
                      <a:pt x="198" y="437144"/>
                    </a:cubicBezTo>
                    <a:cubicBezTo>
                      <a:pt x="4818" y="445725"/>
                      <a:pt x="13399" y="448365"/>
                      <a:pt x="21320" y="451005"/>
                    </a:cubicBezTo>
                    <a:cubicBezTo>
                      <a:pt x="105147" y="483348"/>
                      <a:pt x="188974" y="516351"/>
                      <a:pt x="272142" y="549354"/>
                    </a:cubicBezTo>
                    <a:cubicBezTo>
                      <a:pt x="298544" y="559915"/>
                      <a:pt x="324946" y="570476"/>
                      <a:pt x="351349" y="580377"/>
                    </a:cubicBezTo>
                    <a:cubicBezTo>
                      <a:pt x="370490" y="587637"/>
                      <a:pt x="389632" y="596218"/>
                      <a:pt x="411414" y="596218"/>
                    </a:cubicBezTo>
                    <a:cubicBezTo>
                      <a:pt x="535505" y="596878"/>
                      <a:pt x="658936" y="598858"/>
                      <a:pt x="783026" y="600838"/>
                    </a:cubicBezTo>
                    <a:cubicBezTo>
                      <a:pt x="799528" y="600838"/>
                      <a:pt x="811409" y="596878"/>
                      <a:pt x="822630" y="583677"/>
                    </a:cubicBezTo>
                    <a:cubicBezTo>
                      <a:pt x="865534" y="533513"/>
                      <a:pt x="909098" y="484008"/>
                      <a:pt x="952661" y="435164"/>
                    </a:cubicBezTo>
                    <a:cubicBezTo>
                      <a:pt x="964542" y="421963"/>
                      <a:pt x="973783" y="407441"/>
                      <a:pt x="978404" y="390280"/>
                    </a:cubicBezTo>
                    <a:cubicBezTo>
                      <a:pt x="963882" y="353977"/>
                      <a:pt x="983684" y="243747"/>
                      <a:pt x="983684" y="218005"/>
                    </a:cubicBezTo>
                    <a:cubicBezTo>
                      <a:pt x="984344" y="218665"/>
                      <a:pt x="955302" y="161900"/>
                      <a:pt x="945401" y="155299"/>
                    </a:cubicBezTo>
                    <a:close/>
                  </a:path>
                </a:pathLst>
              </a:custGeom>
              <a:solidFill>
                <a:srgbClr val="FEC88A"/>
              </a:solidFill>
              <a:ln w="342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" name="Freeform: Shape 73">
                <a:extLst>
                  <a:ext uri="{FF2B5EF4-FFF2-40B4-BE49-F238E27FC236}">
                    <a16:creationId xmlns:a16="http://schemas.microsoft.com/office/drawing/2014/main" id="{22248144-6360-B14F-9510-DC8646688342}"/>
                  </a:ext>
                </a:extLst>
              </p:cNvPr>
              <p:cNvSpPr/>
              <p:nvPr/>
            </p:nvSpPr>
            <p:spPr>
              <a:xfrm>
                <a:off x="1351230" y="6226990"/>
                <a:ext cx="741474" cy="184687"/>
              </a:xfrm>
              <a:custGeom>
                <a:avLst/>
                <a:gdLst>
                  <a:gd name="connsiteX0" fmla="*/ 937942 w 979617"/>
                  <a:gd name="connsiteY0" fmla="*/ 155299 h 244005"/>
                  <a:gd name="connsiteX1" fmla="*/ 803951 w 979617"/>
                  <a:gd name="connsiteY1" fmla="*/ 71472 h 244005"/>
                  <a:gd name="connsiteX2" fmla="*/ 485803 w 979617"/>
                  <a:gd name="connsiteY2" fmla="*/ 10086 h 244005"/>
                  <a:gd name="connsiteX3" fmla="*/ 231020 w 979617"/>
                  <a:gd name="connsiteY3" fmla="*/ 105795 h 244005"/>
                  <a:gd name="connsiteX4" fmla="*/ 132012 w 979617"/>
                  <a:gd name="connsiteY4" fmla="*/ 115696 h 244005"/>
                  <a:gd name="connsiteX5" fmla="*/ 11221 w 979617"/>
                  <a:gd name="connsiteY5" fmla="*/ 125597 h 244005"/>
                  <a:gd name="connsiteX6" fmla="*/ 0 w 979617"/>
                  <a:gd name="connsiteY6" fmla="*/ 237146 h 244005"/>
                  <a:gd name="connsiteX7" fmla="*/ 686460 w 979617"/>
                  <a:gd name="connsiteY7" fmla="*/ 243087 h 244005"/>
                  <a:gd name="connsiteX8" fmla="*/ 877877 w 979617"/>
                  <a:gd name="connsiteY8" fmla="*/ 242427 h 244005"/>
                  <a:gd name="connsiteX9" fmla="*/ 976886 w 979617"/>
                  <a:gd name="connsiteY9" fmla="*/ 218665 h 244005"/>
                  <a:gd name="connsiteX10" fmla="*/ 976886 w 979617"/>
                  <a:gd name="connsiteY10" fmla="*/ 218665 h 244005"/>
                  <a:gd name="connsiteX11" fmla="*/ 976886 w 979617"/>
                  <a:gd name="connsiteY11" fmla="*/ 218665 h 244005"/>
                  <a:gd name="connsiteX12" fmla="*/ 937942 w 979617"/>
                  <a:gd name="connsiteY12" fmla="*/ 155299 h 24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9617" h="244005">
                    <a:moveTo>
                      <a:pt x="937942" y="155299"/>
                    </a:moveTo>
                    <a:cubicBezTo>
                      <a:pt x="893058" y="127577"/>
                      <a:pt x="849494" y="97874"/>
                      <a:pt x="803951" y="71472"/>
                    </a:cubicBezTo>
                    <a:cubicBezTo>
                      <a:pt x="705602" y="14707"/>
                      <a:pt x="600653" y="-17636"/>
                      <a:pt x="485803" y="10086"/>
                    </a:cubicBezTo>
                    <a:cubicBezTo>
                      <a:pt x="396695" y="31208"/>
                      <a:pt x="312867" y="65531"/>
                      <a:pt x="231020" y="105795"/>
                    </a:cubicBezTo>
                    <a:cubicBezTo>
                      <a:pt x="199338" y="118996"/>
                      <a:pt x="165014" y="110415"/>
                      <a:pt x="132012" y="115696"/>
                    </a:cubicBezTo>
                    <a:cubicBezTo>
                      <a:pt x="94388" y="121636"/>
                      <a:pt x="50164" y="122957"/>
                      <a:pt x="11221" y="125597"/>
                    </a:cubicBezTo>
                    <a:cubicBezTo>
                      <a:pt x="11221" y="142758"/>
                      <a:pt x="4620" y="183022"/>
                      <a:pt x="0" y="237146"/>
                    </a:cubicBezTo>
                    <a:cubicBezTo>
                      <a:pt x="205278" y="233186"/>
                      <a:pt x="480522" y="247707"/>
                      <a:pt x="686460" y="243087"/>
                    </a:cubicBezTo>
                    <a:cubicBezTo>
                      <a:pt x="742565" y="241767"/>
                      <a:pt x="821772" y="245727"/>
                      <a:pt x="877877" y="242427"/>
                    </a:cubicBezTo>
                    <a:cubicBezTo>
                      <a:pt x="905599" y="241107"/>
                      <a:pt x="969625" y="206124"/>
                      <a:pt x="976886" y="218665"/>
                    </a:cubicBezTo>
                    <a:cubicBezTo>
                      <a:pt x="976886" y="218665"/>
                      <a:pt x="976886" y="218665"/>
                      <a:pt x="976886" y="218665"/>
                    </a:cubicBezTo>
                    <a:cubicBezTo>
                      <a:pt x="976886" y="218665"/>
                      <a:pt x="976886" y="218665"/>
                      <a:pt x="976886" y="218665"/>
                    </a:cubicBezTo>
                    <a:cubicBezTo>
                      <a:pt x="990747" y="200183"/>
                      <a:pt x="947843" y="161900"/>
                      <a:pt x="937942" y="155299"/>
                    </a:cubicBezTo>
                    <a:close/>
                  </a:path>
                </a:pathLst>
              </a:custGeom>
              <a:solidFill>
                <a:srgbClr val="FEAB77"/>
              </a:solidFill>
              <a:ln w="342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3796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9B7C65-FF39-334E-B4BC-24FC9BBA9D4F}"/>
              </a:ext>
            </a:extLst>
          </p:cNvPr>
          <p:cNvSpPr txBox="1"/>
          <p:nvPr/>
        </p:nvSpPr>
        <p:spPr>
          <a:xfrm>
            <a:off x="665017" y="684873"/>
            <a:ext cx="67333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Exploratory</a:t>
            </a:r>
          </a:p>
          <a:p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D3ED1-3075-0C45-879B-6ED95B04D2DA}"/>
              </a:ext>
            </a:extLst>
          </p:cNvPr>
          <p:cNvSpPr/>
          <p:nvPr/>
        </p:nvSpPr>
        <p:spPr>
          <a:xfrm>
            <a:off x="8853055" y="299482"/>
            <a:ext cx="3338945" cy="5941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C6AD7582-64EB-9145-B2C5-269BCBF23FFE}"/>
              </a:ext>
            </a:extLst>
          </p:cNvPr>
          <p:cNvSpPr txBox="1">
            <a:spLocks/>
          </p:cNvSpPr>
          <p:nvPr/>
        </p:nvSpPr>
        <p:spPr>
          <a:xfrm>
            <a:off x="9092044" y="299483"/>
            <a:ext cx="2847109" cy="59413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Delivery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DF7428-F8E2-F741-B602-18ABF658A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7" y="1386836"/>
            <a:ext cx="10726885" cy="503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62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9B7C65-FF39-334E-B4BC-24FC9BBA9D4F}"/>
              </a:ext>
            </a:extLst>
          </p:cNvPr>
          <p:cNvSpPr txBox="1"/>
          <p:nvPr/>
        </p:nvSpPr>
        <p:spPr>
          <a:xfrm>
            <a:off x="665017" y="684873"/>
            <a:ext cx="67333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Exploratory</a:t>
            </a:r>
          </a:p>
          <a:p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D3ED1-3075-0C45-879B-6ED95B04D2DA}"/>
              </a:ext>
            </a:extLst>
          </p:cNvPr>
          <p:cNvSpPr/>
          <p:nvPr/>
        </p:nvSpPr>
        <p:spPr>
          <a:xfrm>
            <a:off x="8853055" y="299482"/>
            <a:ext cx="3338945" cy="5941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C6AD7582-64EB-9145-B2C5-269BCBF23FFE}"/>
              </a:ext>
            </a:extLst>
          </p:cNvPr>
          <p:cNvSpPr txBox="1">
            <a:spLocks/>
          </p:cNvSpPr>
          <p:nvPr/>
        </p:nvSpPr>
        <p:spPr>
          <a:xfrm>
            <a:off x="9092044" y="299483"/>
            <a:ext cx="2847109" cy="59413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Delivery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EE5C7B-E191-6D49-9A3E-C3B1ABF0B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669" y="1242841"/>
            <a:ext cx="6733310" cy="54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36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9B7C65-FF39-334E-B4BC-24FC9BBA9D4F}"/>
              </a:ext>
            </a:extLst>
          </p:cNvPr>
          <p:cNvSpPr txBox="1"/>
          <p:nvPr/>
        </p:nvSpPr>
        <p:spPr>
          <a:xfrm>
            <a:off x="665017" y="684873"/>
            <a:ext cx="67333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ML Algorithms </a:t>
            </a:r>
          </a:p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– LSTM/ </a:t>
            </a: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BiLSTM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/ARIMA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D3ED1-3075-0C45-879B-6ED95B04D2DA}"/>
              </a:ext>
            </a:extLst>
          </p:cNvPr>
          <p:cNvSpPr/>
          <p:nvPr/>
        </p:nvSpPr>
        <p:spPr>
          <a:xfrm>
            <a:off x="8853055" y="299482"/>
            <a:ext cx="3338945" cy="5941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C6AD7582-64EB-9145-B2C5-269BCBF23FFE}"/>
              </a:ext>
            </a:extLst>
          </p:cNvPr>
          <p:cNvSpPr txBox="1">
            <a:spLocks/>
          </p:cNvSpPr>
          <p:nvPr/>
        </p:nvSpPr>
        <p:spPr>
          <a:xfrm>
            <a:off x="9092044" y="299483"/>
            <a:ext cx="2847109" cy="59413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Delivery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1E5719-10AA-0F49-A863-F385834DC7C1}"/>
              </a:ext>
            </a:extLst>
          </p:cNvPr>
          <p:cNvSpPr txBox="1"/>
          <p:nvPr/>
        </p:nvSpPr>
        <p:spPr>
          <a:xfrm>
            <a:off x="953440" y="1952650"/>
            <a:ext cx="9104959" cy="3780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Long Short Term Memory (LSTM)</a:t>
            </a:r>
          </a:p>
          <a:p>
            <a:pPr marL="669925" indent="-309563">
              <a:lnSpc>
                <a:spcPct val="150000"/>
              </a:lnSpc>
              <a:buFont typeface="Wingdings" pitchFamily="2" charset="2"/>
              <a:buChar char="v"/>
            </a:pPr>
            <a:r>
              <a:rPr lang="en-SG" dirty="0"/>
              <a:t>Recurrent Neural Networks (RNN)</a:t>
            </a:r>
          </a:p>
          <a:p>
            <a:pPr marL="669925" indent="-309563">
              <a:lnSpc>
                <a:spcPct val="150000"/>
              </a:lnSpc>
              <a:buFont typeface="Wingdings" pitchFamily="2" charset="2"/>
              <a:buChar char="v"/>
            </a:pPr>
            <a:r>
              <a:rPr lang="en-SG" dirty="0"/>
              <a:t>Predicting future values based on historical values </a:t>
            </a:r>
          </a:p>
          <a:p>
            <a:pPr marL="669925" indent="-309563">
              <a:lnSpc>
                <a:spcPct val="150000"/>
              </a:lnSpc>
              <a:buFont typeface="Wingdings" pitchFamily="2" charset="2"/>
              <a:buChar char="v"/>
            </a:pPr>
            <a:r>
              <a:rPr lang="en-SG" dirty="0"/>
              <a:t>Short Term values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Bi-Directional Long Short Term Memory (</a:t>
            </a:r>
            <a:r>
              <a:rPr lang="en-SG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BiLSTM</a:t>
            </a:r>
            <a:r>
              <a:rPr lang="en-SG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669925" indent="-309563">
              <a:lnSpc>
                <a:spcPct val="150000"/>
              </a:lnSpc>
              <a:buFont typeface="Wingdings" pitchFamily="2" charset="2"/>
              <a:buChar char="v"/>
            </a:pPr>
            <a:r>
              <a:rPr lang="en-SG" dirty="0"/>
              <a:t>Consists of 2 LSTM Models</a:t>
            </a:r>
          </a:p>
          <a:p>
            <a:pPr marL="669925" indent="-309563">
              <a:lnSpc>
                <a:spcPct val="150000"/>
              </a:lnSpc>
              <a:buFont typeface="Wingdings" pitchFamily="2" charset="2"/>
              <a:buChar char="v"/>
            </a:pPr>
            <a:r>
              <a:rPr lang="en-SG" dirty="0"/>
              <a:t>Traversing the input data twice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Autoregressive Integrated Moving Average</a:t>
            </a:r>
            <a:r>
              <a:rPr lang="en-SG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(ARIMA)</a:t>
            </a:r>
            <a:endParaRPr lang="en-SG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669925" indent="-309563">
              <a:lnSpc>
                <a:spcPct val="150000"/>
              </a:lnSpc>
              <a:buFont typeface="Wingdings" pitchFamily="2" charset="2"/>
              <a:buChar char="v"/>
            </a:pPr>
            <a:r>
              <a:rPr lang="en-SG" dirty="0"/>
              <a:t>Statistical analysis model that uses time series data to predict future trends </a:t>
            </a:r>
            <a:endParaRPr lang="en-SG" i="0" dirty="0">
              <a:solidFill>
                <a:schemeClr val="accent1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B9E583-B469-A740-B760-535C243B9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96"/>
          <a:stretch/>
        </p:blipFill>
        <p:spPr>
          <a:xfrm>
            <a:off x="8207494" y="1334186"/>
            <a:ext cx="2728236" cy="329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24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9B7C65-FF39-334E-B4BC-24FC9BBA9D4F}"/>
              </a:ext>
            </a:extLst>
          </p:cNvPr>
          <p:cNvSpPr txBox="1"/>
          <p:nvPr/>
        </p:nvSpPr>
        <p:spPr>
          <a:xfrm>
            <a:off x="665017" y="684873"/>
            <a:ext cx="6733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ML Algorithms – LSTM/ </a:t>
            </a: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BiLSTM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D3ED1-3075-0C45-879B-6ED95B04D2DA}"/>
              </a:ext>
            </a:extLst>
          </p:cNvPr>
          <p:cNvSpPr/>
          <p:nvPr/>
        </p:nvSpPr>
        <p:spPr>
          <a:xfrm>
            <a:off x="8853055" y="299482"/>
            <a:ext cx="3338945" cy="5941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C6AD7582-64EB-9145-B2C5-269BCBF23FFE}"/>
              </a:ext>
            </a:extLst>
          </p:cNvPr>
          <p:cNvSpPr txBox="1">
            <a:spLocks/>
          </p:cNvSpPr>
          <p:nvPr/>
        </p:nvSpPr>
        <p:spPr>
          <a:xfrm>
            <a:off x="9092044" y="299483"/>
            <a:ext cx="2847109" cy="59413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Delivery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1E5719-10AA-0F49-A863-F385834DC7C1}"/>
              </a:ext>
            </a:extLst>
          </p:cNvPr>
          <p:cNvSpPr txBox="1"/>
          <p:nvPr/>
        </p:nvSpPr>
        <p:spPr>
          <a:xfrm>
            <a:off x="2640156" y="1810232"/>
            <a:ext cx="1048617" cy="45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LSTM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C38C05-7AC0-5C4E-B5BF-4687195BC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" t="50436" r="2229"/>
          <a:stretch/>
        </p:blipFill>
        <p:spPr>
          <a:xfrm>
            <a:off x="665017" y="2389908"/>
            <a:ext cx="5417711" cy="3231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4D4903-C5D8-3D4B-8ADC-BB29BF66A4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6346723" y="2389908"/>
            <a:ext cx="5614805" cy="32315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E20356-7081-984D-BB2E-6F489479C9DE}"/>
              </a:ext>
            </a:extLst>
          </p:cNvPr>
          <p:cNvSpPr txBox="1"/>
          <p:nvPr/>
        </p:nvSpPr>
        <p:spPr>
          <a:xfrm>
            <a:off x="8629816" y="1810232"/>
            <a:ext cx="1048617" cy="45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BiLSTM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13027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9B7C65-FF39-334E-B4BC-24FC9BBA9D4F}"/>
              </a:ext>
            </a:extLst>
          </p:cNvPr>
          <p:cNvSpPr txBox="1"/>
          <p:nvPr/>
        </p:nvSpPr>
        <p:spPr>
          <a:xfrm>
            <a:off x="665017" y="684873"/>
            <a:ext cx="6733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ML Algorithms - ARIMA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D3ED1-3075-0C45-879B-6ED95B04D2DA}"/>
              </a:ext>
            </a:extLst>
          </p:cNvPr>
          <p:cNvSpPr/>
          <p:nvPr/>
        </p:nvSpPr>
        <p:spPr>
          <a:xfrm>
            <a:off x="8853055" y="299482"/>
            <a:ext cx="3338945" cy="5941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C6AD7582-64EB-9145-B2C5-269BCBF23FFE}"/>
              </a:ext>
            </a:extLst>
          </p:cNvPr>
          <p:cNvSpPr txBox="1">
            <a:spLocks/>
          </p:cNvSpPr>
          <p:nvPr/>
        </p:nvSpPr>
        <p:spPr>
          <a:xfrm>
            <a:off x="9092044" y="299483"/>
            <a:ext cx="2847109" cy="59413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Delivery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622DD-2CA4-454A-8FD7-1B653C57F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t="210" r="2273" b="3357"/>
          <a:stretch/>
        </p:blipFill>
        <p:spPr>
          <a:xfrm>
            <a:off x="780106" y="1471935"/>
            <a:ext cx="10281851" cy="5086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3F725-1155-1041-8953-9D1E36958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" r="4091" b="5372"/>
          <a:stretch/>
        </p:blipFill>
        <p:spPr>
          <a:xfrm>
            <a:off x="665017" y="1471934"/>
            <a:ext cx="10288946" cy="50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1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E7645D-EC00-4839-8C8C-C51714876E97}"/>
              </a:ext>
            </a:extLst>
          </p:cNvPr>
          <p:cNvSpPr txBox="1"/>
          <p:nvPr/>
        </p:nvSpPr>
        <p:spPr>
          <a:xfrm>
            <a:off x="1061794" y="2006226"/>
            <a:ext cx="7077495" cy="24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Graduated in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Bachelor of Mechanical Engineering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   National University of Singapore (NUS)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Industry Certification on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Science and Artificial Intelligence,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Institute of Data (IOD)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Certified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 Management Professional (PMP),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PMI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16D0E-F972-43D8-AF5A-5D64C42471D8}"/>
              </a:ext>
            </a:extLst>
          </p:cNvPr>
          <p:cNvSpPr txBox="1"/>
          <p:nvPr/>
        </p:nvSpPr>
        <p:spPr>
          <a:xfrm>
            <a:off x="677973" y="549742"/>
            <a:ext cx="430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+mj-lt"/>
                <a:cs typeface="Arial" pitchFamily="34" charset="0"/>
              </a:rPr>
              <a:t>Biography</a:t>
            </a:r>
            <a:endParaRPr lang="ko-KR" altLang="en-US" sz="4800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AC149E-DFF7-1744-A924-39F9F55C7256}"/>
              </a:ext>
            </a:extLst>
          </p:cNvPr>
          <p:cNvSpPr txBox="1"/>
          <p:nvPr/>
        </p:nvSpPr>
        <p:spPr>
          <a:xfrm>
            <a:off x="1061795" y="1534627"/>
            <a:ext cx="188593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Education</a:t>
            </a:r>
          </a:p>
          <a:p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0B279-E1E2-604A-B193-F5BAC926094A}"/>
              </a:ext>
            </a:extLst>
          </p:cNvPr>
          <p:cNvSpPr txBox="1"/>
          <p:nvPr/>
        </p:nvSpPr>
        <p:spPr>
          <a:xfrm>
            <a:off x="1067731" y="4678106"/>
            <a:ext cx="35225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Professional Experience</a:t>
            </a:r>
          </a:p>
          <a:p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57FC9E-84C8-5E4F-B404-C5589C33FE27}"/>
              </a:ext>
            </a:extLst>
          </p:cNvPr>
          <p:cNvSpPr txBox="1"/>
          <p:nvPr/>
        </p:nvSpPr>
        <p:spPr>
          <a:xfrm>
            <a:off x="1061795" y="5143927"/>
            <a:ext cx="3419894" cy="149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Analytics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Agile Methodologies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F21FF8-20EC-0E4E-B829-2658FA450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00" t="72956" r="6195" b="13741"/>
          <a:stretch/>
        </p:blipFill>
        <p:spPr>
          <a:xfrm>
            <a:off x="8265259" y="1264895"/>
            <a:ext cx="2998770" cy="36411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45B802-5DE5-2D49-9922-CA3852255BA2}"/>
              </a:ext>
            </a:extLst>
          </p:cNvPr>
          <p:cNvSpPr txBox="1"/>
          <p:nvPr/>
        </p:nvSpPr>
        <p:spPr>
          <a:xfrm>
            <a:off x="8575588" y="4857158"/>
            <a:ext cx="23781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**Disclaimer: Any idea or prediction displayed in this presentation </a:t>
            </a:r>
            <a:r>
              <a:rPr lang="en-US" sz="1200" b="1" dirty="0"/>
              <a:t>only for presentation purposes and gathered from the general information </a:t>
            </a:r>
            <a:r>
              <a:rPr lang="en-US" sz="1200" dirty="0"/>
              <a:t>researched. Please do your own research while investing**</a:t>
            </a:r>
          </a:p>
        </p:txBody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9B7C65-FF39-334E-B4BC-24FC9BBA9D4F}"/>
              </a:ext>
            </a:extLst>
          </p:cNvPr>
          <p:cNvSpPr txBox="1"/>
          <p:nvPr/>
        </p:nvSpPr>
        <p:spPr>
          <a:xfrm>
            <a:off x="665017" y="684873"/>
            <a:ext cx="67333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Comparison ML Algorithms  </a:t>
            </a:r>
          </a:p>
          <a:p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D3ED1-3075-0C45-879B-6ED95B04D2DA}"/>
              </a:ext>
            </a:extLst>
          </p:cNvPr>
          <p:cNvSpPr/>
          <p:nvPr/>
        </p:nvSpPr>
        <p:spPr>
          <a:xfrm>
            <a:off x="8853055" y="299482"/>
            <a:ext cx="3338945" cy="5941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C6AD7582-64EB-9145-B2C5-269BCBF23FFE}"/>
              </a:ext>
            </a:extLst>
          </p:cNvPr>
          <p:cNvSpPr txBox="1">
            <a:spLocks/>
          </p:cNvSpPr>
          <p:nvPr/>
        </p:nvSpPr>
        <p:spPr>
          <a:xfrm>
            <a:off x="9092044" y="299483"/>
            <a:ext cx="2847109" cy="59413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Delivery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FC6A65D-2CD6-6D49-922A-79D013A52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361446"/>
              </p:ext>
            </p:extLst>
          </p:nvPr>
        </p:nvGraphicFramePr>
        <p:xfrm>
          <a:off x="1035951" y="1593498"/>
          <a:ext cx="7406752" cy="3671003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851688">
                  <a:extLst>
                    <a:ext uri="{9D8B030D-6E8A-4147-A177-3AD203B41FA5}">
                      <a16:colId xmlns:a16="http://schemas.microsoft.com/office/drawing/2014/main" val="3281888362"/>
                    </a:ext>
                  </a:extLst>
                </a:gridCol>
                <a:gridCol w="1851688">
                  <a:extLst>
                    <a:ext uri="{9D8B030D-6E8A-4147-A177-3AD203B41FA5}">
                      <a16:colId xmlns:a16="http://schemas.microsoft.com/office/drawing/2014/main" val="2118765146"/>
                    </a:ext>
                  </a:extLst>
                </a:gridCol>
                <a:gridCol w="1851688">
                  <a:extLst>
                    <a:ext uri="{9D8B030D-6E8A-4147-A177-3AD203B41FA5}">
                      <a16:colId xmlns:a16="http://schemas.microsoft.com/office/drawing/2014/main" val="1279239270"/>
                    </a:ext>
                  </a:extLst>
                </a:gridCol>
                <a:gridCol w="1851688">
                  <a:extLst>
                    <a:ext uri="{9D8B030D-6E8A-4147-A177-3AD203B41FA5}">
                      <a16:colId xmlns:a16="http://schemas.microsoft.com/office/drawing/2014/main" val="2110199814"/>
                    </a:ext>
                  </a:extLst>
                </a:gridCol>
              </a:tblGrid>
              <a:tr h="5553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1962816"/>
                  </a:ext>
                </a:extLst>
              </a:tr>
              <a:tr h="10385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LSTM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3.3034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4.4279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3.8657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442477"/>
                  </a:ext>
                </a:extLst>
              </a:tr>
              <a:tr h="103854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BiLSTM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3.5580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4.4365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3.9973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927157"/>
                  </a:ext>
                </a:extLst>
              </a:tr>
              <a:tr h="10385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33.39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63978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4397ACA-470E-4048-B742-69BE628E18B3}"/>
              </a:ext>
            </a:extLst>
          </p:cNvPr>
          <p:cNvSpPr txBox="1"/>
          <p:nvPr/>
        </p:nvSpPr>
        <p:spPr>
          <a:xfrm>
            <a:off x="8813637" y="1959236"/>
            <a:ext cx="2302994" cy="1305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Best Model: LSTM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30CCBD-D2FE-D742-AB8C-1A3B8F9C88E9}"/>
              </a:ext>
            </a:extLst>
          </p:cNvPr>
          <p:cNvSpPr txBox="1"/>
          <p:nvPr/>
        </p:nvSpPr>
        <p:spPr>
          <a:xfrm>
            <a:off x="7970108" y="5635187"/>
            <a:ext cx="38701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Definition: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MAE (Mean Averaged Error)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RMSE (Root Mean Square Error)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0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9B7C65-FF39-334E-B4BC-24FC9BBA9D4F}"/>
              </a:ext>
            </a:extLst>
          </p:cNvPr>
          <p:cNvSpPr txBox="1"/>
          <p:nvPr/>
        </p:nvSpPr>
        <p:spPr>
          <a:xfrm>
            <a:off x="665017" y="684873"/>
            <a:ext cx="67333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Web Scrapping</a:t>
            </a:r>
          </a:p>
          <a:p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D3ED1-3075-0C45-879B-6ED95B04D2DA}"/>
              </a:ext>
            </a:extLst>
          </p:cNvPr>
          <p:cNvSpPr/>
          <p:nvPr/>
        </p:nvSpPr>
        <p:spPr>
          <a:xfrm>
            <a:off x="8853055" y="299482"/>
            <a:ext cx="3338945" cy="5941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C6AD7582-64EB-9145-B2C5-269BCBF23FFE}"/>
              </a:ext>
            </a:extLst>
          </p:cNvPr>
          <p:cNvSpPr txBox="1">
            <a:spLocks/>
          </p:cNvSpPr>
          <p:nvPr/>
        </p:nvSpPr>
        <p:spPr>
          <a:xfrm>
            <a:off x="9092044" y="299483"/>
            <a:ext cx="2847109" cy="59413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Delivery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1E5719-10AA-0F49-A863-F385834DC7C1}"/>
              </a:ext>
            </a:extLst>
          </p:cNvPr>
          <p:cNvSpPr txBox="1"/>
          <p:nvPr/>
        </p:nvSpPr>
        <p:spPr>
          <a:xfrm>
            <a:off x="1126929" y="1526174"/>
            <a:ext cx="3482141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/>
              <a:t>Beautiful Soup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/>
              <a:t>NTLK/ </a:t>
            </a:r>
            <a:r>
              <a:rPr lang="en-SG" dirty="0" err="1"/>
              <a:t>Textblob</a:t>
            </a:r>
            <a:endParaRPr lang="en-SG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/>
              <a:t>Source: </a:t>
            </a:r>
            <a:r>
              <a:rPr lang="en-SG" dirty="0" err="1"/>
              <a:t>Finviz</a:t>
            </a:r>
            <a:r>
              <a:rPr lang="en-SG" dirty="0"/>
              <a:t> website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/>
              <a:t>Company: Apple Inc(APPL)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198CF4-2403-2D47-BFE3-A003309EE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945" y="3584393"/>
            <a:ext cx="4305842" cy="2536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C43495-98D5-974F-B05F-48415E98A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155" y="1278476"/>
            <a:ext cx="1485900" cy="1358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E9FE6F-39F1-0C4F-B517-CD169AE45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977" y="2732879"/>
            <a:ext cx="3220274" cy="17030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2FFA39-CB05-2E43-A55E-4E87EA016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996" y="1700536"/>
            <a:ext cx="1329710" cy="144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93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709434-1A94-F146-A21D-4F28E0B90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29" r="3603" b="5094"/>
          <a:stretch/>
        </p:blipFill>
        <p:spPr>
          <a:xfrm>
            <a:off x="6380362" y="2599897"/>
            <a:ext cx="5423364" cy="2583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9B7C65-FF39-334E-B4BC-24FC9BBA9D4F}"/>
              </a:ext>
            </a:extLst>
          </p:cNvPr>
          <p:cNvSpPr txBox="1"/>
          <p:nvPr/>
        </p:nvSpPr>
        <p:spPr>
          <a:xfrm>
            <a:off x="665017" y="684873"/>
            <a:ext cx="67333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Web Scrapping</a:t>
            </a:r>
          </a:p>
          <a:p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D3ED1-3075-0C45-879B-6ED95B04D2DA}"/>
              </a:ext>
            </a:extLst>
          </p:cNvPr>
          <p:cNvSpPr/>
          <p:nvPr/>
        </p:nvSpPr>
        <p:spPr>
          <a:xfrm>
            <a:off x="8853055" y="299482"/>
            <a:ext cx="3338945" cy="5941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C6AD7582-64EB-9145-B2C5-269BCBF23FFE}"/>
              </a:ext>
            </a:extLst>
          </p:cNvPr>
          <p:cNvSpPr txBox="1">
            <a:spLocks/>
          </p:cNvSpPr>
          <p:nvPr/>
        </p:nvSpPr>
        <p:spPr>
          <a:xfrm>
            <a:off x="9092044" y="299483"/>
            <a:ext cx="2847109" cy="59413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Delivery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DB11749-20F5-F747-9AAF-F31406E2A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516272"/>
              </p:ext>
            </p:extLst>
          </p:nvPr>
        </p:nvGraphicFramePr>
        <p:xfrm>
          <a:off x="560807" y="1363825"/>
          <a:ext cx="4588808" cy="480930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022896">
                  <a:extLst>
                    <a:ext uri="{9D8B030D-6E8A-4147-A177-3AD203B41FA5}">
                      <a16:colId xmlns:a16="http://schemas.microsoft.com/office/drawing/2014/main" val="4294717951"/>
                    </a:ext>
                  </a:extLst>
                </a:gridCol>
                <a:gridCol w="1193852">
                  <a:extLst>
                    <a:ext uri="{9D8B030D-6E8A-4147-A177-3AD203B41FA5}">
                      <a16:colId xmlns:a16="http://schemas.microsoft.com/office/drawing/2014/main" val="1967162758"/>
                    </a:ext>
                  </a:extLst>
                </a:gridCol>
                <a:gridCol w="1098205">
                  <a:extLst>
                    <a:ext uri="{9D8B030D-6E8A-4147-A177-3AD203B41FA5}">
                      <a16:colId xmlns:a16="http://schemas.microsoft.com/office/drawing/2014/main" val="2039258814"/>
                    </a:ext>
                  </a:extLst>
                </a:gridCol>
                <a:gridCol w="1273855">
                  <a:extLst>
                    <a:ext uri="{9D8B030D-6E8A-4147-A177-3AD203B41FA5}">
                      <a16:colId xmlns:a16="http://schemas.microsoft.com/office/drawing/2014/main" val="2329557333"/>
                    </a:ext>
                  </a:extLst>
                </a:gridCol>
              </a:tblGrid>
              <a:tr h="1071854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Date</a:t>
                      </a:r>
                    </a:p>
                  </a:txBody>
                  <a:tcPr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NTLK Subjective</a:t>
                      </a:r>
                    </a:p>
                  </a:txBody>
                  <a:tcPr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Textblob</a:t>
                      </a:r>
                      <a:r>
                        <a:rPr lang="en-US" sz="1500" dirty="0"/>
                        <a:t> Polarity</a:t>
                      </a:r>
                    </a:p>
                  </a:txBody>
                  <a:tcPr marT="90000" marB="90000" anchor="ctr"/>
                </a:tc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1109663" algn="l"/>
                          <a:tab pos="1287463" algn="l"/>
                        </a:tabLst>
                      </a:pPr>
                      <a:r>
                        <a:rPr lang="en-US" sz="1500" dirty="0" err="1"/>
                        <a:t>Textblob</a:t>
                      </a:r>
                      <a:r>
                        <a:rPr lang="en-US" sz="1500" dirty="0"/>
                        <a:t> Subjective</a:t>
                      </a:r>
                    </a:p>
                  </a:txBody>
                  <a:tcPr marT="90000" marB="90000" anchor="ctr"/>
                </a:tc>
                <a:extLst>
                  <a:ext uri="{0D108BD9-81ED-4DB2-BD59-A6C34878D82A}">
                    <a16:rowId xmlns:a16="http://schemas.microsoft.com/office/drawing/2014/main" val="587317683"/>
                  </a:ext>
                </a:extLst>
              </a:tr>
              <a:tr h="6229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2022-03-10</a:t>
                      </a:r>
                    </a:p>
                  </a:txBody>
                  <a:tcPr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0.14170</a:t>
                      </a:r>
                    </a:p>
                  </a:txBody>
                  <a:tcPr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0.00959</a:t>
                      </a:r>
                    </a:p>
                  </a:txBody>
                  <a:tcPr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0.10606</a:t>
                      </a:r>
                    </a:p>
                  </a:txBody>
                  <a:tcPr marT="90000" marB="90000" anchor="ctr"/>
                </a:tc>
                <a:extLst>
                  <a:ext uri="{0D108BD9-81ED-4DB2-BD59-A6C34878D82A}">
                    <a16:rowId xmlns:a16="http://schemas.microsoft.com/office/drawing/2014/main" val="1278566306"/>
                  </a:ext>
                </a:extLst>
              </a:tr>
              <a:tr h="6229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2022-03-11</a:t>
                      </a:r>
                    </a:p>
                  </a:txBody>
                  <a:tcPr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0.08182</a:t>
                      </a:r>
                    </a:p>
                  </a:txBody>
                  <a:tcPr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0.05870</a:t>
                      </a:r>
                    </a:p>
                  </a:txBody>
                  <a:tcPr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0.21869</a:t>
                      </a:r>
                    </a:p>
                  </a:txBody>
                  <a:tcPr marT="90000" marB="90000" anchor="ctr"/>
                </a:tc>
                <a:extLst>
                  <a:ext uri="{0D108BD9-81ED-4DB2-BD59-A6C34878D82A}">
                    <a16:rowId xmlns:a16="http://schemas.microsoft.com/office/drawing/2014/main" val="1123801876"/>
                  </a:ext>
                </a:extLst>
              </a:tr>
              <a:tr h="6229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2022-03-12</a:t>
                      </a:r>
                    </a:p>
                  </a:txBody>
                  <a:tcPr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0.28185</a:t>
                      </a:r>
                    </a:p>
                  </a:txBody>
                  <a:tcPr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0.36666</a:t>
                      </a:r>
                    </a:p>
                  </a:txBody>
                  <a:tcPr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0.25000</a:t>
                      </a:r>
                    </a:p>
                  </a:txBody>
                  <a:tcPr marT="90000" marB="90000" anchor="ctr"/>
                </a:tc>
                <a:extLst>
                  <a:ext uri="{0D108BD9-81ED-4DB2-BD59-A6C34878D82A}">
                    <a16:rowId xmlns:a16="http://schemas.microsoft.com/office/drawing/2014/main" val="1367140924"/>
                  </a:ext>
                </a:extLst>
              </a:tr>
              <a:tr h="6229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2022-03-13</a:t>
                      </a:r>
                    </a:p>
                  </a:txBody>
                  <a:tcPr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0.00000</a:t>
                      </a:r>
                    </a:p>
                  </a:txBody>
                  <a:tcPr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0.00000</a:t>
                      </a:r>
                    </a:p>
                  </a:txBody>
                  <a:tcPr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0.08333</a:t>
                      </a:r>
                    </a:p>
                  </a:txBody>
                  <a:tcPr marT="90000" marB="90000" anchor="ctr"/>
                </a:tc>
                <a:extLst>
                  <a:ext uri="{0D108BD9-81ED-4DB2-BD59-A6C34878D82A}">
                    <a16:rowId xmlns:a16="http://schemas.microsoft.com/office/drawing/2014/main" val="3821541827"/>
                  </a:ext>
                </a:extLst>
              </a:tr>
              <a:tr h="6229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2022-03-14</a:t>
                      </a:r>
                    </a:p>
                  </a:txBody>
                  <a:tcPr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-0.07610</a:t>
                      </a:r>
                    </a:p>
                  </a:txBody>
                  <a:tcPr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-0.0267</a:t>
                      </a:r>
                    </a:p>
                  </a:txBody>
                  <a:tcPr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0.24612</a:t>
                      </a:r>
                    </a:p>
                  </a:txBody>
                  <a:tcPr marT="90000" marB="90000" anchor="ctr"/>
                </a:tc>
                <a:extLst>
                  <a:ext uri="{0D108BD9-81ED-4DB2-BD59-A6C34878D82A}">
                    <a16:rowId xmlns:a16="http://schemas.microsoft.com/office/drawing/2014/main" val="2639638349"/>
                  </a:ext>
                </a:extLst>
              </a:tr>
              <a:tr h="6229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2022-03-15</a:t>
                      </a:r>
                    </a:p>
                  </a:txBody>
                  <a:tcPr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0.083221</a:t>
                      </a:r>
                    </a:p>
                  </a:txBody>
                  <a:tcPr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0.152055</a:t>
                      </a:r>
                    </a:p>
                  </a:txBody>
                  <a:tcPr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0.344694</a:t>
                      </a:r>
                    </a:p>
                  </a:txBody>
                  <a:tcPr marT="90000" marB="90000" anchor="ctr"/>
                </a:tc>
                <a:extLst>
                  <a:ext uri="{0D108BD9-81ED-4DB2-BD59-A6C34878D82A}">
                    <a16:rowId xmlns:a16="http://schemas.microsoft.com/office/drawing/2014/main" val="110086625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28A3BDB-C448-B44D-ADC3-B51F88CD9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414" y="3262391"/>
            <a:ext cx="392609" cy="392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41FDEC-96C8-4049-89AE-48D3C0E0C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14" y="2620698"/>
            <a:ext cx="392609" cy="392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759D09-014B-A241-87BC-712045EC2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14" y="3891868"/>
            <a:ext cx="392609" cy="3926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57D14A-E5E5-FD40-975A-AFA48A838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683" y="5094309"/>
            <a:ext cx="392609" cy="3926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0567DB-A4D0-1446-919E-FB25551BA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683" y="4483371"/>
            <a:ext cx="374070" cy="3740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17D293-91AA-CE47-BEB1-4B437A15BA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2" t="65271" r="8071" b="16667"/>
          <a:stretch/>
        </p:blipFill>
        <p:spPr>
          <a:xfrm>
            <a:off x="7983378" y="5413445"/>
            <a:ext cx="3697871" cy="11244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A3DFC4-7F89-AE42-B67B-D28C936048E8}"/>
              </a:ext>
            </a:extLst>
          </p:cNvPr>
          <p:cNvSpPr txBox="1"/>
          <p:nvPr/>
        </p:nvSpPr>
        <p:spPr>
          <a:xfrm>
            <a:off x="6141373" y="1248498"/>
            <a:ext cx="5423364" cy="1287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/>
              <a:t>Price dropped even though the score is positive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/>
              <a:t>More shares are being sold (red) during the same period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47D6E60-FD62-F04B-900B-95A3D5BCEBC4}"/>
              </a:ext>
            </a:extLst>
          </p:cNvPr>
          <p:cNvSpPr/>
          <p:nvPr/>
        </p:nvSpPr>
        <p:spPr>
          <a:xfrm>
            <a:off x="6963822" y="3051935"/>
            <a:ext cx="1836436" cy="1249646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DD6E9E-EF72-F24C-B31D-561F31502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683" y="5685812"/>
            <a:ext cx="392609" cy="39260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FA26BEC-2812-AA44-983D-3A75B43253DC}"/>
              </a:ext>
            </a:extLst>
          </p:cNvPr>
          <p:cNvSpPr/>
          <p:nvPr/>
        </p:nvSpPr>
        <p:spPr>
          <a:xfrm>
            <a:off x="9393025" y="3701992"/>
            <a:ext cx="2049331" cy="1249646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2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B1CCC22-3EBF-B646-9F35-1CE1160C3EEF}"/>
              </a:ext>
            </a:extLst>
          </p:cNvPr>
          <p:cNvSpPr/>
          <p:nvPr/>
        </p:nvSpPr>
        <p:spPr>
          <a:xfrm>
            <a:off x="-9725" y="852054"/>
            <a:ext cx="6556664" cy="51538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0">
            <a:extLst>
              <a:ext uri="{FF2B5EF4-FFF2-40B4-BE49-F238E27FC236}">
                <a16:creationId xmlns:a16="http://schemas.microsoft.com/office/drawing/2014/main" id="{ADB10858-6B93-A34D-B369-7AB22A303C94}"/>
              </a:ext>
            </a:extLst>
          </p:cNvPr>
          <p:cNvSpPr/>
          <p:nvPr/>
        </p:nvSpPr>
        <p:spPr>
          <a:xfrm flipH="1">
            <a:off x="14777" y="937760"/>
            <a:ext cx="6507660" cy="4388311"/>
          </a:xfrm>
          <a:custGeom>
            <a:avLst/>
            <a:gdLst>
              <a:gd name="connsiteX0" fmla="*/ 5290604 w 6507660"/>
              <a:gd name="connsiteY0" fmla="*/ 3151911 h 4388311"/>
              <a:gd name="connsiteX1" fmla="*/ 5280167 w 6507660"/>
              <a:gd name="connsiteY1" fmla="*/ 3162348 h 4388311"/>
              <a:gd name="connsiteX2" fmla="*/ 5280167 w 6507660"/>
              <a:gd name="connsiteY2" fmla="*/ 3337120 h 4388311"/>
              <a:gd name="connsiteX3" fmla="*/ 5253923 w 6507660"/>
              <a:gd name="connsiteY3" fmla="*/ 3342418 h 4388311"/>
              <a:gd name="connsiteX4" fmla="*/ 5196375 w 6507660"/>
              <a:gd name="connsiteY4" fmla="*/ 3429238 h 4388311"/>
              <a:gd name="connsiteX5" fmla="*/ 5196376 w 6507660"/>
              <a:gd name="connsiteY5" fmla="*/ 3709560 h 4388311"/>
              <a:gd name="connsiteX6" fmla="*/ 5253924 w 6507660"/>
              <a:gd name="connsiteY6" fmla="*/ 3796381 h 4388311"/>
              <a:gd name="connsiteX7" fmla="*/ 5280167 w 6507660"/>
              <a:gd name="connsiteY7" fmla="*/ 3801679 h 4388311"/>
              <a:gd name="connsiteX8" fmla="*/ 5280167 w 6507660"/>
              <a:gd name="connsiteY8" fmla="*/ 3976447 h 4388311"/>
              <a:gd name="connsiteX9" fmla="*/ 5290604 w 6507660"/>
              <a:gd name="connsiteY9" fmla="*/ 3986884 h 4388311"/>
              <a:gd name="connsiteX10" fmla="*/ 5301041 w 6507660"/>
              <a:gd name="connsiteY10" fmla="*/ 3976447 h 4388311"/>
              <a:gd name="connsiteX11" fmla="*/ 5301041 w 6507660"/>
              <a:gd name="connsiteY11" fmla="*/ 3801676 h 4388311"/>
              <a:gd name="connsiteX12" fmla="*/ 5327277 w 6507660"/>
              <a:gd name="connsiteY12" fmla="*/ 3796380 h 4388311"/>
              <a:gd name="connsiteX13" fmla="*/ 5384824 w 6507660"/>
              <a:gd name="connsiteY13" fmla="*/ 3709559 h 4388311"/>
              <a:gd name="connsiteX14" fmla="*/ 5384824 w 6507660"/>
              <a:gd name="connsiteY14" fmla="*/ 3429238 h 4388311"/>
              <a:gd name="connsiteX15" fmla="*/ 5327277 w 6507660"/>
              <a:gd name="connsiteY15" fmla="*/ 3342418 h 4388311"/>
              <a:gd name="connsiteX16" fmla="*/ 5301041 w 6507660"/>
              <a:gd name="connsiteY16" fmla="*/ 3337121 h 4388311"/>
              <a:gd name="connsiteX17" fmla="*/ 5301041 w 6507660"/>
              <a:gd name="connsiteY17" fmla="*/ 3162348 h 4388311"/>
              <a:gd name="connsiteX18" fmla="*/ 5290604 w 6507660"/>
              <a:gd name="connsiteY18" fmla="*/ 3151911 h 4388311"/>
              <a:gd name="connsiteX19" fmla="*/ 5071938 w 6507660"/>
              <a:gd name="connsiteY19" fmla="*/ 2996689 h 4388311"/>
              <a:gd name="connsiteX20" fmla="*/ 5061501 w 6507660"/>
              <a:gd name="connsiteY20" fmla="*/ 3007126 h 4388311"/>
              <a:gd name="connsiteX21" fmla="*/ 5061501 w 6507660"/>
              <a:gd name="connsiteY21" fmla="*/ 3205193 h 4388311"/>
              <a:gd name="connsiteX22" fmla="*/ 5057961 w 6507660"/>
              <a:gd name="connsiteY22" fmla="*/ 3204478 h 4388311"/>
              <a:gd name="connsiteX23" fmla="*/ 4963736 w 6507660"/>
              <a:gd name="connsiteY23" fmla="*/ 3298703 h 4388311"/>
              <a:gd name="connsiteX24" fmla="*/ 4963737 w 6507660"/>
              <a:gd name="connsiteY24" fmla="*/ 3661368 h 4388311"/>
              <a:gd name="connsiteX25" fmla="*/ 5057962 w 6507660"/>
              <a:gd name="connsiteY25" fmla="*/ 3755593 h 4388311"/>
              <a:gd name="connsiteX26" fmla="*/ 5057961 w 6507660"/>
              <a:gd name="connsiteY26" fmla="*/ 3755592 h 4388311"/>
              <a:gd name="connsiteX27" fmla="*/ 5061501 w 6507660"/>
              <a:gd name="connsiteY27" fmla="*/ 3754878 h 4388311"/>
              <a:gd name="connsiteX28" fmla="*/ 5061501 w 6507660"/>
              <a:gd name="connsiteY28" fmla="*/ 4377874 h 4388311"/>
              <a:gd name="connsiteX29" fmla="*/ 5071938 w 6507660"/>
              <a:gd name="connsiteY29" fmla="*/ 4388311 h 4388311"/>
              <a:gd name="connsiteX30" fmla="*/ 5082375 w 6507660"/>
              <a:gd name="connsiteY30" fmla="*/ 4377874 h 4388311"/>
              <a:gd name="connsiteX31" fmla="*/ 5082375 w 6507660"/>
              <a:gd name="connsiteY31" fmla="*/ 3750663 h 4388311"/>
              <a:gd name="connsiteX32" fmla="*/ 5094638 w 6507660"/>
              <a:gd name="connsiteY32" fmla="*/ 3748188 h 4388311"/>
              <a:gd name="connsiteX33" fmla="*/ 5152186 w 6507660"/>
              <a:gd name="connsiteY33" fmla="*/ 3661367 h 4388311"/>
              <a:gd name="connsiteX34" fmla="*/ 5152186 w 6507660"/>
              <a:gd name="connsiteY34" fmla="*/ 3298703 h 4388311"/>
              <a:gd name="connsiteX35" fmla="*/ 5094638 w 6507660"/>
              <a:gd name="connsiteY35" fmla="*/ 3211883 h 4388311"/>
              <a:gd name="connsiteX36" fmla="*/ 5082375 w 6507660"/>
              <a:gd name="connsiteY36" fmla="*/ 3209407 h 4388311"/>
              <a:gd name="connsiteX37" fmla="*/ 5082375 w 6507660"/>
              <a:gd name="connsiteY37" fmla="*/ 3007126 h 4388311"/>
              <a:gd name="connsiteX38" fmla="*/ 5071938 w 6507660"/>
              <a:gd name="connsiteY38" fmla="*/ 2996689 h 4388311"/>
              <a:gd name="connsiteX39" fmla="*/ 6413436 w 6507660"/>
              <a:gd name="connsiteY39" fmla="*/ 2973900 h 4388311"/>
              <a:gd name="connsiteX40" fmla="*/ 6402999 w 6507660"/>
              <a:gd name="connsiteY40" fmla="*/ 2984337 h 4388311"/>
              <a:gd name="connsiteX41" fmla="*/ 6402999 w 6507660"/>
              <a:gd name="connsiteY41" fmla="*/ 3159109 h 4388311"/>
              <a:gd name="connsiteX42" fmla="*/ 6376758 w 6507660"/>
              <a:gd name="connsiteY42" fmla="*/ 3164407 h 4388311"/>
              <a:gd name="connsiteX43" fmla="*/ 6319210 w 6507660"/>
              <a:gd name="connsiteY43" fmla="*/ 3251227 h 4388311"/>
              <a:gd name="connsiteX44" fmla="*/ 6319211 w 6507660"/>
              <a:gd name="connsiteY44" fmla="*/ 3531549 h 4388311"/>
              <a:gd name="connsiteX45" fmla="*/ 6376759 w 6507660"/>
              <a:gd name="connsiteY45" fmla="*/ 3618370 h 4388311"/>
              <a:gd name="connsiteX46" fmla="*/ 6402999 w 6507660"/>
              <a:gd name="connsiteY46" fmla="*/ 3623667 h 4388311"/>
              <a:gd name="connsiteX47" fmla="*/ 6402999 w 6507660"/>
              <a:gd name="connsiteY47" fmla="*/ 3798436 h 4388311"/>
              <a:gd name="connsiteX48" fmla="*/ 6413436 w 6507660"/>
              <a:gd name="connsiteY48" fmla="*/ 3808873 h 4388311"/>
              <a:gd name="connsiteX49" fmla="*/ 6423873 w 6507660"/>
              <a:gd name="connsiteY49" fmla="*/ 3798436 h 4388311"/>
              <a:gd name="connsiteX50" fmla="*/ 6423873 w 6507660"/>
              <a:gd name="connsiteY50" fmla="*/ 3623666 h 4388311"/>
              <a:gd name="connsiteX51" fmla="*/ 6450111 w 6507660"/>
              <a:gd name="connsiteY51" fmla="*/ 3618369 h 4388311"/>
              <a:gd name="connsiteX52" fmla="*/ 6507660 w 6507660"/>
              <a:gd name="connsiteY52" fmla="*/ 3531548 h 4388311"/>
              <a:gd name="connsiteX53" fmla="*/ 6507660 w 6507660"/>
              <a:gd name="connsiteY53" fmla="*/ 3251227 h 4388311"/>
              <a:gd name="connsiteX54" fmla="*/ 6450111 w 6507660"/>
              <a:gd name="connsiteY54" fmla="*/ 3164407 h 4388311"/>
              <a:gd name="connsiteX55" fmla="*/ 6423873 w 6507660"/>
              <a:gd name="connsiteY55" fmla="*/ 3159109 h 4388311"/>
              <a:gd name="connsiteX56" fmla="*/ 6423873 w 6507660"/>
              <a:gd name="connsiteY56" fmla="*/ 2984337 h 4388311"/>
              <a:gd name="connsiteX57" fmla="*/ 6413436 w 6507660"/>
              <a:gd name="connsiteY57" fmla="*/ 2973900 h 4388311"/>
              <a:gd name="connsiteX58" fmla="*/ 4841054 w 6507660"/>
              <a:gd name="connsiteY58" fmla="*/ 2908477 h 4388311"/>
              <a:gd name="connsiteX59" fmla="*/ 4830617 w 6507660"/>
              <a:gd name="connsiteY59" fmla="*/ 2918914 h 4388311"/>
              <a:gd name="connsiteX60" fmla="*/ 4830617 w 6507660"/>
              <a:gd name="connsiteY60" fmla="*/ 2970773 h 4388311"/>
              <a:gd name="connsiteX61" fmla="*/ 4804377 w 6507660"/>
              <a:gd name="connsiteY61" fmla="*/ 2976071 h 4388311"/>
              <a:gd name="connsiteX62" fmla="*/ 4746828 w 6507660"/>
              <a:gd name="connsiteY62" fmla="*/ 3062891 h 4388311"/>
              <a:gd name="connsiteX63" fmla="*/ 4746829 w 6507660"/>
              <a:gd name="connsiteY63" fmla="*/ 3440685 h 4388311"/>
              <a:gd name="connsiteX64" fmla="*/ 4804377 w 6507660"/>
              <a:gd name="connsiteY64" fmla="*/ 3527506 h 4388311"/>
              <a:gd name="connsiteX65" fmla="*/ 4830617 w 6507660"/>
              <a:gd name="connsiteY65" fmla="*/ 3532803 h 4388311"/>
              <a:gd name="connsiteX66" fmla="*/ 4830617 w 6507660"/>
              <a:gd name="connsiteY66" fmla="*/ 3733013 h 4388311"/>
              <a:gd name="connsiteX67" fmla="*/ 4841054 w 6507660"/>
              <a:gd name="connsiteY67" fmla="*/ 3743450 h 4388311"/>
              <a:gd name="connsiteX68" fmla="*/ 4851491 w 6507660"/>
              <a:gd name="connsiteY68" fmla="*/ 3733013 h 4388311"/>
              <a:gd name="connsiteX69" fmla="*/ 4851491 w 6507660"/>
              <a:gd name="connsiteY69" fmla="*/ 3532802 h 4388311"/>
              <a:gd name="connsiteX70" fmla="*/ 4877729 w 6507660"/>
              <a:gd name="connsiteY70" fmla="*/ 3527505 h 4388311"/>
              <a:gd name="connsiteX71" fmla="*/ 4935278 w 6507660"/>
              <a:gd name="connsiteY71" fmla="*/ 3440684 h 4388311"/>
              <a:gd name="connsiteX72" fmla="*/ 4935278 w 6507660"/>
              <a:gd name="connsiteY72" fmla="*/ 3062891 h 4388311"/>
              <a:gd name="connsiteX73" fmla="*/ 4877729 w 6507660"/>
              <a:gd name="connsiteY73" fmla="*/ 2976071 h 4388311"/>
              <a:gd name="connsiteX74" fmla="*/ 4851491 w 6507660"/>
              <a:gd name="connsiteY74" fmla="*/ 2970773 h 4388311"/>
              <a:gd name="connsiteX75" fmla="*/ 4851491 w 6507660"/>
              <a:gd name="connsiteY75" fmla="*/ 2918914 h 4388311"/>
              <a:gd name="connsiteX76" fmla="*/ 4841054 w 6507660"/>
              <a:gd name="connsiteY76" fmla="*/ 2908477 h 4388311"/>
              <a:gd name="connsiteX77" fmla="*/ 5522740 w 6507660"/>
              <a:gd name="connsiteY77" fmla="*/ 2700858 h 4388311"/>
              <a:gd name="connsiteX78" fmla="*/ 5512303 w 6507660"/>
              <a:gd name="connsiteY78" fmla="*/ 2711295 h 4388311"/>
              <a:gd name="connsiteX79" fmla="*/ 5512303 w 6507660"/>
              <a:gd name="connsiteY79" fmla="*/ 2887452 h 4388311"/>
              <a:gd name="connsiteX80" fmla="*/ 5477028 w 6507660"/>
              <a:gd name="connsiteY80" fmla="*/ 2894574 h 4388311"/>
              <a:gd name="connsiteX81" fmla="*/ 5419480 w 6507660"/>
              <a:gd name="connsiteY81" fmla="*/ 2981394 h 4388311"/>
              <a:gd name="connsiteX82" fmla="*/ 5419481 w 6507660"/>
              <a:gd name="connsiteY82" fmla="*/ 3597019 h 4388311"/>
              <a:gd name="connsiteX83" fmla="*/ 5477029 w 6507660"/>
              <a:gd name="connsiteY83" fmla="*/ 3683840 h 4388311"/>
              <a:gd name="connsiteX84" fmla="*/ 5512303 w 6507660"/>
              <a:gd name="connsiteY84" fmla="*/ 3690961 h 4388311"/>
              <a:gd name="connsiteX85" fmla="*/ 5512303 w 6507660"/>
              <a:gd name="connsiteY85" fmla="*/ 4082043 h 4388311"/>
              <a:gd name="connsiteX86" fmla="*/ 5522740 w 6507660"/>
              <a:gd name="connsiteY86" fmla="*/ 4092480 h 4388311"/>
              <a:gd name="connsiteX87" fmla="*/ 5533177 w 6507660"/>
              <a:gd name="connsiteY87" fmla="*/ 4082043 h 4388311"/>
              <a:gd name="connsiteX88" fmla="*/ 5533177 w 6507660"/>
              <a:gd name="connsiteY88" fmla="*/ 3687312 h 4388311"/>
              <a:gd name="connsiteX89" fmla="*/ 5550381 w 6507660"/>
              <a:gd name="connsiteY89" fmla="*/ 3683839 h 4388311"/>
              <a:gd name="connsiteX90" fmla="*/ 5607930 w 6507660"/>
              <a:gd name="connsiteY90" fmla="*/ 3597018 h 4388311"/>
              <a:gd name="connsiteX91" fmla="*/ 5607930 w 6507660"/>
              <a:gd name="connsiteY91" fmla="*/ 2981394 h 4388311"/>
              <a:gd name="connsiteX92" fmla="*/ 5550381 w 6507660"/>
              <a:gd name="connsiteY92" fmla="*/ 2894574 h 4388311"/>
              <a:gd name="connsiteX93" fmla="*/ 5533177 w 6507660"/>
              <a:gd name="connsiteY93" fmla="*/ 2891100 h 4388311"/>
              <a:gd name="connsiteX94" fmla="*/ 5533177 w 6507660"/>
              <a:gd name="connsiteY94" fmla="*/ 2711295 h 4388311"/>
              <a:gd name="connsiteX95" fmla="*/ 5522740 w 6507660"/>
              <a:gd name="connsiteY95" fmla="*/ 2700858 h 4388311"/>
              <a:gd name="connsiteX96" fmla="*/ 5754882 w 6507660"/>
              <a:gd name="connsiteY96" fmla="*/ 2699936 h 4388311"/>
              <a:gd name="connsiteX97" fmla="*/ 5744445 w 6507660"/>
              <a:gd name="connsiteY97" fmla="*/ 2710373 h 4388311"/>
              <a:gd name="connsiteX98" fmla="*/ 5744445 w 6507660"/>
              <a:gd name="connsiteY98" fmla="*/ 2885145 h 4388311"/>
              <a:gd name="connsiteX99" fmla="*/ 5718205 w 6507660"/>
              <a:gd name="connsiteY99" fmla="*/ 2890443 h 4388311"/>
              <a:gd name="connsiteX100" fmla="*/ 5660656 w 6507660"/>
              <a:gd name="connsiteY100" fmla="*/ 2977263 h 4388311"/>
              <a:gd name="connsiteX101" fmla="*/ 5660657 w 6507660"/>
              <a:gd name="connsiteY101" fmla="*/ 3257585 h 4388311"/>
              <a:gd name="connsiteX102" fmla="*/ 5718206 w 6507660"/>
              <a:gd name="connsiteY102" fmla="*/ 3344406 h 4388311"/>
              <a:gd name="connsiteX103" fmla="*/ 5744445 w 6507660"/>
              <a:gd name="connsiteY103" fmla="*/ 3349703 h 4388311"/>
              <a:gd name="connsiteX104" fmla="*/ 5744445 w 6507660"/>
              <a:gd name="connsiteY104" fmla="*/ 3524472 h 4388311"/>
              <a:gd name="connsiteX105" fmla="*/ 5754882 w 6507660"/>
              <a:gd name="connsiteY105" fmla="*/ 3534909 h 4388311"/>
              <a:gd name="connsiteX106" fmla="*/ 5765319 w 6507660"/>
              <a:gd name="connsiteY106" fmla="*/ 3524472 h 4388311"/>
              <a:gd name="connsiteX107" fmla="*/ 5765319 w 6507660"/>
              <a:gd name="connsiteY107" fmla="*/ 3349702 h 4388311"/>
              <a:gd name="connsiteX108" fmla="*/ 5791558 w 6507660"/>
              <a:gd name="connsiteY108" fmla="*/ 3344405 h 4388311"/>
              <a:gd name="connsiteX109" fmla="*/ 5849106 w 6507660"/>
              <a:gd name="connsiteY109" fmla="*/ 3257584 h 4388311"/>
              <a:gd name="connsiteX110" fmla="*/ 5849106 w 6507660"/>
              <a:gd name="connsiteY110" fmla="*/ 2977263 h 4388311"/>
              <a:gd name="connsiteX111" fmla="*/ 5791558 w 6507660"/>
              <a:gd name="connsiteY111" fmla="*/ 2890443 h 4388311"/>
              <a:gd name="connsiteX112" fmla="*/ 5765319 w 6507660"/>
              <a:gd name="connsiteY112" fmla="*/ 2885145 h 4388311"/>
              <a:gd name="connsiteX113" fmla="*/ 5765319 w 6507660"/>
              <a:gd name="connsiteY113" fmla="*/ 2710373 h 4388311"/>
              <a:gd name="connsiteX114" fmla="*/ 5754882 w 6507660"/>
              <a:gd name="connsiteY114" fmla="*/ 2699936 h 4388311"/>
              <a:gd name="connsiteX115" fmla="*/ 5972297 w 6507660"/>
              <a:gd name="connsiteY115" fmla="*/ 2695673 h 4388311"/>
              <a:gd name="connsiteX116" fmla="*/ 5961860 w 6507660"/>
              <a:gd name="connsiteY116" fmla="*/ 2706110 h 4388311"/>
              <a:gd name="connsiteX117" fmla="*/ 5961860 w 6507660"/>
              <a:gd name="connsiteY117" fmla="*/ 3159205 h 4388311"/>
              <a:gd name="connsiteX118" fmla="*/ 5935619 w 6507660"/>
              <a:gd name="connsiteY118" fmla="*/ 3164503 h 4388311"/>
              <a:gd name="connsiteX119" fmla="*/ 5878071 w 6507660"/>
              <a:gd name="connsiteY119" fmla="*/ 3251323 h 4388311"/>
              <a:gd name="connsiteX120" fmla="*/ 5878072 w 6507660"/>
              <a:gd name="connsiteY120" fmla="*/ 3700511 h 4388311"/>
              <a:gd name="connsiteX121" fmla="*/ 5935621 w 6507660"/>
              <a:gd name="connsiteY121" fmla="*/ 3787332 h 4388311"/>
              <a:gd name="connsiteX122" fmla="*/ 5961860 w 6507660"/>
              <a:gd name="connsiteY122" fmla="*/ 3792629 h 4388311"/>
              <a:gd name="connsiteX123" fmla="*/ 5961860 w 6507660"/>
              <a:gd name="connsiteY123" fmla="*/ 4076858 h 4388311"/>
              <a:gd name="connsiteX124" fmla="*/ 5972297 w 6507660"/>
              <a:gd name="connsiteY124" fmla="*/ 4087295 h 4388311"/>
              <a:gd name="connsiteX125" fmla="*/ 5982734 w 6507660"/>
              <a:gd name="connsiteY125" fmla="*/ 4076858 h 4388311"/>
              <a:gd name="connsiteX126" fmla="*/ 5982734 w 6507660"/>
              <a:gd name="connsiteY126" fmla="*/ 3792628 h 4388311"/>
              <a:gd name="connsiteX127" fmla="*/ 6008973 w 6507660"/>
              <a:gd name="connsiteY127" fmla="*/ 3787331 h 4388311"/>
              <a:gd name="connsiteX128" fmla="*/ 6066521 w 6507660"/>
              <a:gd name="connsiteY128" fmla="*/ 3700510 h 4388311"/>
              <a:gd name="connsiteX129" fmla="*/ 6066521 w 6507660"/>
              <a:gd name="connsiteY129" fmla="*/ 3251323 h 4388311"/>
              <a:gd name="connsiteX130" fmla="*/ 6008973 w 6507660"/>
              <a:gd name="connsiteY130" fmla="*/ 3164503 h 4388311"/>
              <a:gd name="connsiteX131" fmla="*/ 5982734 w 6507660"/>
              <a:gd name="connsiteY131" fmla="*/ 3159205 h 4388311"/>
              <a:gd name="connsiteX132" fmla="*/ 5982734 w 6507660"/>
              <a:gd name="connsiteY132" fmla="*/ 2706110 h 4388311"/>
              <a:gd name="connsiteX133" fmla="*/ 5972297 w 6507660"/>
              <a:gd name="connsiteY133" fmla="*/ 2695673 h 4388311"/>
              <a:gd name="connsiteX134" fmla="*/ 6193920 w 6507660"/>
              <a:gd name="connsiteY134" fmla="*/ 2640136 h 4388311"/>
              <a:gd name="connsiteX135" fmla="*/ 6183483 w 6507660"/>
              <a:gd name="connsiteY135" fmla="*/ 2650573 h 4388311"/>
              <a:gd name="connsiteX136" fmla="*/ 6183483 w 6507660"/>
              <a:gd name="connsiteY136" fmla="*/ 3103667 h 4388311"/>
              <a:gd name="connsiteX137" fmla="*/ 6157239 w 6507660"/>
              <a:gd name="connsiteY137" fmla="*/ 3108966 h 4388311"/>
              <a:gd name="connsiteX138" fmla="*/ 6099691 w 6507660"/>
              <a:gd name="connsiteY138" fmla="*/ 3195786 h 4388311"/>
              <a:gd name="connsiteX139" fmla="*/ 6099692 w 6507660"/>
              <a:gd name="connsiteY139" fmla="*/ 3585566 h 4388311"/>
              <a:gd name="connsiteX140" fmla="*/ 6157240 w 6507660"/>
              <a:gd name="connsiteY140" fmla="*/ 3672387 h 4388311"/>
              <a:gd name="connsiteX141" fmla="*/ 6183483 w 6507660"/>
              <a:gd name="connsiteY141" fmla="*/ 3677685 h 4388311"/>
              <a:gd name="connsiteX142" fmla="*/ 6183483 w 6507660"/>
              <a:gd name="connsiteY142" fmla="*/ 4021321 h 4388311"/>
              <a:gd name="connsiteX143" fmla="*/ 6193920 w 6507660"/>
              <a:gd name="connsiteY143" fmla="*/ 4031758 h 4388311"/>
              <a:gd name="connsiteX144" fmla="*/ 6204357 w 6507660"/>
              <a:gd name="connsiteY144" fmla="*/ 4021321 h 4388311"/>
              <a:gd name="connsiteX145" fmla="*/ 6204357 w 6507660"/>
              <a:gd name="connsiteY145" fmla="*/ 3677682 h 4388311"/>
              <a:gd name="connsiteX146" fmla="*/ 6230592 w 6507660"/>
              <a:gd name="connsiteY146" fmla="*/ 3672386 h 4388311"/>
              <a:gd name="connsiteX147" fmla="*/ 6288141 w 6507660"/>
              <a:gd name="connsiteY147" fmla="*/ 3585565 h 4388311"/>
              <a:gd name="connsiteX148" fmla="*/ 6288141 w 6507660"/>
              <a:gd name="connsiteY148" fmla="*/ 3195786 h 4388311"/>
              <a:gd name="connsiteX149" fmla="*/ 6230592 w 6507660"/>
              <a:gd name="connsiteY149" fmla="*/ 3108966 h 4388311"/>
              <a:gd name="connsiteX150" fmla="*/ 6204357 w 6507660"/>
              <a:gd name="connsiteY150" fmla="*/ 3103669 h 4388311"/>
              <a:gd name="connsiteX151" fmla="*/ 6204357 w 6507660"/>
              <a:gd name="connsiteY151" fmla="*/ 2650573 h 4388311"/>
              <a:gd name="connsiteX152" fmla="*/ 6193920 w 6507660"/>
              <a:gd name="connsiteY152" fmla="*/ 2640136 h 4388311"/>
              <a:gd name="connsiteX153" fmla="*/ 3950906 w 6507660"/>
              <a:gd name="connsiteY153" fmla="*/ 2597073 h 4388311"/>
              <a:gd name="connsiteX154" fmla="*/ 3940469 w 6507660"/>
              <a:gd name="connsiteY154" fmla="*/ 2607510 h 4388311"/>
              <a:gd name="connsiteX155" fmla="*/ 3940469 w 6507660"/>
              <a:gd name="connsiteY155" fmla="*/ 3060606 h 4388311"/>
              <a:gd name="connsiteX156" fmla="*/ 3914229 w 6507660"/>
              <a:gd name="connsiteY156" fmla="*/ 3065904 h 4388311"/>
              <a:gd name="connsiteX157" fmla="*/ 3856680 w 6507660"/>
              <a:gd name="connsiteY157" fmla="*/ 3152724 h 4388311"/>
              <a:gd name="connsiteX158" fmla="*/ 3856682 w 6507660"/>
              <a:gd name="connsiteY158" fmla="*/ 3240790 h 4388311"/>
              <a:gd name="connsiteX159" fmla="*/ 3914230 w 6507660"/>
              <a:gd name="connsiteY159" fmla="*/ 3327611 h 4388311"/>
              <a:gd name="connsiteX160" fmla="*/ 3940469 w 6507660"/>
              <a:gd name="connsiteY160" fmla="*/ 3332908 h 4388311"/>
              <a:gd name="connsiteX161" fmla="*/ 3940469 w 6507660"/>
              <a:gd name="connsiteY161" fmla="*/ 3978258 h 4388311"/>
              <a:gd name="connsiteX162" fmla="*/ 3950906 w 6507660"/>
              <a:gd name="connsiteY162" fmla="*/ 3988695 h 4388311"/>
              <a:gd name="connsiteX163" fmla="*/ 3961343 w 6507660"/>
              <a:gd name="connsiteY163" fmla="*/ 3978258 h 4388311"/>
              <a:gd name="connsiteX164" fmla="*/ 3961343 w 6507660"/>
              <a:gd name="connsiteY164" fmla="*/ 3332907 h 4388311"/>
              <a:gd name="connsiteX165" fmla="*/ 3987582 w 6507660"/>
              <a:gd name="connsiteY165" fmla="*/ 3327610 h 4388311"/>
              <a:gd name="connsiteX166" fmla="*/ 4045130 w 6507660"/>
              <a:gd name="connsiteY166" fmla="*/ 3240789 h 4388311"/>
              <a:gd name="connsiteX167" fmla="*/ 4045130 w 6507660"/>
              <a:gd name="connsiteY167" fmla="*/ 3152724 h 4388311"/>
              <a:gd name="connsiteX168" fmla="*/ 3987582 w 6507660"/>
              <a:gd name="connsiteY168" fmla="*/ 3065904 h 4388311"/>
              <a:gd name="connsiteX169" fmla="*/ 3961343 w 6507660"/>
              <a:gd name="connsiteY169" fmla="*/ 3060606 h 4388311"/>
              <a:gd name="connsiteX170" fmla="*/ 3961343 w 6507660"/>
              <a:gd name="connsiteY170" fmla="*/ 2607510 h 4388311"/>
              <a:gd name="connsiteX171" fmla="*/ 3950906 w 6507660"/>
              <a:gd name="connsiteY171" fmla="*/ 2597073 h 4388311"/>
              <a:gd name="connsiteX172" fmla="*/ 3702185 w 6507660"/>
              <a:gd name="connsiteY172" fmla="*/ 2512087 h 4388311"/>
              <a:gd name="connsiteX173" fmla="*/ 3691749 w 6507660"/>
              <a:gd name="connsiteY173" fmla="*/ 2522524 h 4388311"/>
              <a:gd name="connsiteX174" fmla="*/ 3691749 w 6507660"/>
              <a:gd name="connsiteY174" fmla="*/ 2697296 h 4388311"/>
              <a:gd name="connsiteX175" fmla="*/ 3665509 w 6507660"/>
              <a:gd name="connsiteY175" fmla="*/ 2702594 h 4388311"/>
              <a:gd name="connsiteX176" fmla="*/ 3607959 w 6507660"/>
              <a:gd name="connsiteY176" fmla="*/ 2789414 h 4388311"/>
              <a:gd name="connsiteX177" fmla="*/ 3607959 w 6507660"/>
              <a:gd name="connsiteY177" fmla="*/ 2902466 h 4388311"/>
              <a:gd name="connsiteX178" fmla="*/ 3665509 w 6507660"/>
              <a:gd name="connsiteY178" fmla="*/ 2989286 h 4388311"/>
              <a:gd name="connsiteX179" fmla="*/ 3691749 w 6507660"/>
              <a:gd name="connsiteY179" fmla="*/ 2994584 h 4388311"/>
              <a:gd name="connsiteX180" fmla="*/ 3691749 w 6507660"/>
              <a:gd name="connsiteY180" fmla="*/ 3336623 h 4388311"/>
              <a:gd name="connsiteX181" fmla="*/ 3702185 w 6507660"/>
              <a:gd name="connsiteY181" fmla="*/ 3347060 h 4388311"/>
              <a:gd name="connsiteX182" fmla="*/ 3712622 w 6507660"/>
              <a:gd name="connsiteY182" fmla="*/ 3336623 h 4388311"/>
              <a:gd name="connsiteX183" fmla="*/ 3712622 w 6507660"/>
              <a:gd name="connsiteY183" fmla="*/ 2994583 h 4388311"/>
              <a:gd name="connsiteX184" fmla="*/ 3738861 w 6507660"/>
              <a:gd name="connsiteY184" fmla="*/ 2989285 h 4388311"/>
              <a:gd name="connsiteX185" fmla="*/ 3796409 w 6507660"/>
              <a:gd name="connsiteY185" fmla="*/ 2902465 h 4388311"/>
              <a:gd name="connsiteX186" fmla="*/ 3796409 w 6507660"/>
              <a:gd name="connsiteY186" fmla="*/ 2789414 h 4388311"/>
              <a:gd name="connsiteX187" fmla="*/ 3738861 w 6507660"/>
              <a:gd name="connsiteY187" fmla="*/ 2702594 h 4388311"/>
              <a:gd name="connsiteX188" fmla="*/ 3712622 w 6507660"/>
              <a:gd name="connsiteY188" fmla="*/ 2697296 h 4388311"/>
              <a:gd name="connsiteX189" fmla="*/ 3712622 w 6507660"/>
              <a:gd name="connsiteY189" fmla="*/ 2522524 h 4388311"/>
              <a:gd name="connsiteX190" fmla="*/ 3702185 w 6507660"/>
              <a:gd name="connsiteY190" fmla="*/ 2512087 h 4388311"/>
              <a:gd name="connsiteX191" fmla="*/ 4603602 w 6507660"/>
              <a:gd name="connsiteY191" fmla="*/ 2500040 h 4388311"/>
              <a:gd name="connsiteX192" fmla="*/ 4593165 w 6507660"/>
              <a:gd name="connsiteY192" fmla="*/ 2510477 h 4388311"/>
              <a:gd name="connsiteX193" fmla="*/ 4593165 w 6507660"/>
              <a:gd name="connsiteY193" fmla="*/ 2562336 h 4388311"/>
              <a:gd name="connsiteX194" fmla="*/ 4566925 w 6507660"/>
              <a:gd name="connsiteY194" fmla="*/ 2567634 h 4388311"/>
              <a:gd name="connsiteX195" fmla="*/ 4509376 w 6507660"/>
              <a:gd name="connsiteY195" fmla="*/ 2654454 h 4388311"/>
              <a:gd name="connsiteX196" fmla="*/ 4509377 w 6507660"/>
              <a:gd name="connsiteY196" fmla="*/ 3062874 h 4388311"/>
              <a:gd name="connsiteX197" fmla="*/ 4566926 w 6507660"/>
              <a:gd name="connsiteY197" fmla="*/ 3149694 h 4388311"/>
              <a:gd name="connsiteX198" fmla="*/ 4593165 w 6507660"/>
              <a:gd name="connsiteY198" fmla="*/ 3154992 h 4388311"/>
              <a:gd name="connsiteX199" fmla="*/ 4593165 w 6507660"/>
              <a:gd name="connsiteY199" fmla="*/ 3324576 h 4388311"/>
              <a:gd name="connsiteX200" fmla="*/ 4603602 w 6507660"/>
              <a:gd name="connsiteY200" fmla="*/ 3335013 h 4388311"/>
              <a:gd name="connsiteX201" fmla="*/ 4614039 w 6507660"/>
              <a:gd name="connsiteY201" fmla="*/ 3324576 h 4388311"/>
              <a:gd name="connsiteX202" fmla="*/ 4614039 w 6507660"/>
              <a:gd name="connsiteY202" fmla="*/ 3154991 h 4388311"/>
              <a:gd name="connsiteX203" fmla="*/ 4640278 w 6507660"/>
              <a:gd name="connsiteY203" fmla="*/ 3149693 h 4388311"/>
              <a:gd name="connsiteX204" fmla="*/ 4697826 w 6507660"/>
              <a:gd name="connsiteY204" fmla="*/ 3062873 h 4388311"/>
              <a:gd name="connsiteX205" fmla="*/ 4697826 w 6507660"/>
              <a:gd name="connsiteY205" fmla="*/ 2654454 h 4388311"/>
              <a:gd name="connsiteX206" fmla="*/ 4640278 w 6507660"/>
              <a:gd name="connsiteY206" fmla="*/ 2567634 h 4388311"/>
              <a:gd name="connsiteX207" fmla="*/ 4614039 w 6507660"/>
              <a:gd name="connsiteY207" fmla="*/ 2562336 h 4388311"/>
              <a:gd name="connsiteX208" fmla="*/ 4614039 w 6507660"/>
              <a:gd name="connsiteY208" fmla="*/ 2510477 h 4388311"/>
              <a:gd name="connsiteX209" fmla="*/ 4603602 w 6507660"/>
              <a:gd name="connsiteY209" fmla="*/ 2500040 h 4388311"/>
              <a:gd name="connsiteX210" fmla="*/ 4379688 w 6507660"/>
              <a:gd name="connsiteY210" fmla="*/ 2283372 h 4388311"/>
              <a:gd name="connsiteX211" fmla="*/ 4369251 w 6507660"/>
              <a:gd name="connsiteY211" fmla="*/ 2293809 h 4388311"/>
              <a:gd name="connsiteX212" fmla="*/ 4369251 w 6507660"/>
              <a:gd name="connsiteY212" fmla="*/ 2468580 h 4388311"/>
              <a:gd name="connsiteX213" fmla="*/ 4343008 w 6507660"/>
              <a:gd name="connsiteY213" fmla="*/ 2473879 h 4388311"/>
              <a:gd name="connsiteX214" fmla="*/ 4285459 w 6507660"/>
              <a:gd name="connsiteY214" fmla="*/ 2560699 h 4388311"/>
              <a:gd name="connsiteX215" fmla="*/ 4285460 w 6507660"/>
              <a:gd name="connsiteY215" fmla="*/ 2841021 h 4388311"/>
              <a:gd name="connsiteX216" fmla="*/ 4343009 w 6507660"/>
              <a:gd name="connsiteY216" fmla="*/ 2927841 h 4388311"/>
              <a:gd name="connsiteX217" fmla="*/ 4369251 w 6507660"/>
              <a:gd name="connsiteY217" fmla="*/ 2933140 h 4388311"/>
              <a:gd name="connsiteX218" fmla="*/ 4369251 w 6507660"/>
              <a:gd name="connsiteY218" fmla="*/ 3107908 h 4388311"/>
              <a:gd name="connsiteX219" fmla="*/ 4379688 w 6507660"/>
              <a:gd name="connsiteY219" fmla="*/ 3118345 h 4388311"/>
              <a:gd name="connsiteX220" fmla="*/ 4390126 w 6507660"/>
              <a:gd name="connsiteY220" fmla="*/ 3107908 h 4388311"/>
              <a:gd name="connsiteX221" fmla="*/ 4390126 w 6507660"/>
              <a:gd name="connsiteY221" fmla="*/ 2933137 h 4388311"/>
              <a:gd name="connsiteX222" fmla="*/ 4416361 w 6507660"/>
              <a:gd name="connsiteY222" fmla="*/ 2927840 h 4388311"/>
              <a:gd name="connsiteX223" fmla="*/ 4473908 w 6507660"/>
              <a:gd name="connsiteY223" fmla="*/ 2841020 h 4388311"/>
              <a:gd name="connsiteX224" fmla="*/ 4473908 w 6507660"/>
              <a:gd name="connsiteY224" fmla="*/ 2560699 h 4388311"/>
              <a:gd name="connsiteX225" fmla="*/ 4416361 w 6507660"/>
              <a:gd name="connsiteY225" fmla="*/ 2473879 h 4388311"/>
              <a:gd name="connsiteX226" fmla="*/ 4390126 w 6507660"/>
              <a:gd name="connsiteY226" fmla="*/ 2468582 h 4388311"/>
              <a:gd name="connsiteX227" fmla="*/ 4390126 w 6507660"/>
              <a:gd name="connsiteY227" fmla="*/ 2293809 h 4388311"/>
              <a:gd name="connsiteX228" fmla="*/ 4379688 w 6507660"/>
              <a:gd name="connsiteY228" fmla="*/ 2283372 h 4388311"/>
              <a:gd name="connsiteX229" fmla="*/ 4166318 w 6507660"/>
              <a:gd name="connsiteY229" fmla="*/ 2070455 h 4388311"/>
              <a:gd name="connsiteX230" fmla="*/ 4155881 w 6507660"/>
              <a:gd name="connsiteY230" fmla="*/ 2080892 h 4388311"/>
              <a:gd name="connsiteX231" fmla="*/ 4155881 w 6507660"/>
              <a:gd name="connsiteY231" fmla="*/ 2560422 h 4388311"/>
              <a:gd name="connsiteX232" fmla="*/ 4129637 w 6507660"/>
              <a:gd name="connsiteY232" fmla="*/ 2565721 h 4388311"/>
              <a:gd name="connsiteX233" fmla="*/ 4072089 w 6507660"/>
              <a:gd name="connsiteY233" fmla="*/ 2652541 h 4388311"/>
              <a:gd name="connsiteX234" fmla="*/ 4072089 w 6507660"/>
              <a:gd name="connsiteY234" fmla="*/ 3244636 h 4388311"/>
              <a:gd name="connsiteX235" fmla="*/ 4129638 w 6507660"/>
              <a:gd name="connsiteY235" fmla="*/ 3331457 h 4388311"/>
              <a:gd name="connsiteX236" fmla="*/ 4155881 w 6507660"/>
              <a:gd name="connsiteY236" fmla="*/ 3336755 h 4388311"/>
              <a:gd name="connsiteX237" fmla="*/ 4155881 w 6507660"/>
              <a:gd name="connsiteY237" fmla="*/ 3531368 h 4388311"/>
              <a:gd name="connsiteX238" fmla="*/ 4166318 w 6507660"/>
              <a:gd name="connsiteY238" fmla="*/ 3541805 h 4388311"/>
              <a:gd name="connsiteX239" fmla="*/ 4176755 w 6507660"/>
              <a:gd name="connsiteY239" fmla="*/ 3531368 h 4388311"/>
              <a:gd name="connsiteX240" fmla="*/ 4176755 w 6507660"/>
              <a:gd name="connsiteY240" fmla="*/ 3336752 h 4388311"/>
              <a:gd name="connsiteX241" fmla="*/ 4202989 w 6507660"/>
              <a:gd name="connsiteY241" fmla="*/ 3331456 h 4388311"/>
              <a:gd name="connsiteX242" fmla="*/ 4260538 w 6507660"/>
              <a:gd name="connsiteY242" fmla="*/ 3244635 h 4388311"/>
              <a:gd name="connsiteX243" fmla="*/ 4260538 w 6507660"/>
              <a:gd name="connsiteY243" fmla="*/ 2652541 h 4388311"/>
              <a:gd name="connsiteX244" fmla="*/ 4202989 w 6507660"/>
              <a:gd name="connsiteY244" fmla="*/ 2565721 h 4388311"/>
              <a:gd name="connsiteX245" fmla="*/ 4176755 w 6507660"/>
              <a:gd name="connsiteY245" fmla="*/ 2560424 h 4388311"/>
              <a:gd name="connsiteX246" fmla="*/ 4176755 w 6507660"/>
              <a:gd name="connsiteY246" fmla="*/ 2080892 h 4388311"/>
              <a:gd name="connsiteX247" fmla="*/ 4166318 w 6507660"/>
              <a:gd name="connsiteY247" fmla="*/ 2070455 h 4388311"/>
              <a:gd name="connsiteX248" fmla="*/ 3486102 w 6507660"/>
              <a:gd name="connsiteY248" fmla="*/ 1551546 h 4388311"/>
              <a:gd name="connsiteX249" fmla="*/ 3475666 w 6507660"/>
              <a:gd name="connsiteY249" fmla="*/ 1561983 h 4388311"/>
              <a:gd name="connsiteX250" fmla="*/ 3475666 w 6507660"/>
              <a:gd name="connsiteY250" fmla="*/ 1658632 h 4388311"/>
              <a:gd name="connsiteX251" fmla="*/ 3444999 w 6507660"/>
              <a:gd name="connsiteY251" fmla="*/ 1664823 h 4388311"/>
              <a:gd name="connsiteX252" fmla="*/ 3391877 w 6507660"/>
              <a:gd name="connsiteY252" fmla="*/ 1744965 h 4388311"/>
              <a:gd name="connsiteX253" fmla="*/ 3391877 w 6507660"/>
              <a:gd name="connsiteY253" fmla="*/ 2867581 h 4388311"/>
              <a:gd name="connsiteX254" fmla="*/ 3444999 w 6507660"/>
              <a:gd name="connsiteY254" fmla="*/ 2947723 h 4388311"/>
              <a:gd name="connsiteX255" fmla="*/ 3475666 w 6507660"/>
              <a:gd name="connsiteY255" fmla="*/ 2953914 h 4388311"/>
              <a:gd name="connsiteX256" fmla="*/ 3475666 w 6507660"/>
              <a:gd name="connsiteY256" fmla="*/ 3141474 h 4388311"/>
              <a:gd name="connsiteX257" fmla="*/ 3486102 w 6507660"/>
              <a:gd name="connsiteY257" fmla="*/ 3151911 h 4388311"/>
              <a:gd name="connsiteX258" fmla="*/ 3496540 w 6507660"/>
              <a:gd name="connsiteY258" fmla="*/ 3141474 h 4388311"/>
              <a:gd name="connsiteX259" fmla="*/ 3496540 w 6507660"/>
              <a:gd name="connsiteY259" fmla="*/ 2953914 h 4388311"/>
              <a:gd name="connsiteX260" fmla="*/ 3527205 w 6507660"/>
              <a:gd name="connsiteY260" fmla="*/ 2947723 h 4388311"/>
              <a:gd name="connsiteX261" fmla="*/ 3580326 w 6507660"/>
              <a:gd name="connsiteY261" fmla="*/ 2867581 h 4388311"/>
              <a:gd name="connsiteX262" fmla="*/ 3580326 w 6507660"/>
              <a:gd name="connsiteY262" fmla="*/ 1744965 h 4388311"/>
              <a:gd name="connsiteX263" fmla="*/ 3527205 w 6507660"/>
              <a:gd name="connsiteY263" fmla="*/ 1664823 h 4388311"/>
              <a:gd name="connsiteX264" fmla="*/ 3496540 w 6507660"/>
              <a:gd name="connsiteY264" fmla="*/ 1658632 h 4388311"/>
              <a:gd name="connsiteX265" fmla="*/ 3496540 w 6507660"/>
              <a:gd name="connsiteY265" fmla="*/ 1561983 h 4388311"/>
              <a:gd name="connsiteX266" fmla="*/ 3486102 w 6507660"/>
              <a:gd name="connsiteY266" fmla="*/ 1551546 h 4388311"/>
              <a:gd name="connsiteX267" fmla="*/ 3261818 w 6507660"/>
              <a:gd name="connsiteY267" fmla="*/ 1293939 h 4388311"/>
              <a:gd name="connsiteX268" fmla="*/ 3251381 w 6507660"/>
              <a:gd name="connsiteY268" fmla="*/ 1304376 h 4388311"/>
              <a:gd name="connsiteX269" fmla="*/ 3251381 w 6507660"/>
              <a:gd name="connsiteY269" fmla="*/ 1479148 h 4388311"/>
              <a:gd name="connsiteX270" fmla="*/ 3225141 w 6507660"/>
              <a:gd name="connsiteY270" fmla="*/ 1484446 h 4388311"/>
              <a:gd name="connsiteX271" fmla="*/ 3167592 w 6507660"/>
              <a:gd name="connsiteY271" fmla="*/ 1571266 h 4388311"/>
              <a:gd name="connsiteX272" fmla="*/ 3167593 w 6507660"/>
              <a:gd name="connsiteY272" fmla="*/ 1679113 h 4388311"/>
              <a:gd name="connsiteX273" fmla="*/ 3225142 w 6507660"/>
              <a:gd name="connsiteY273" fmla="*/ 1765934 h 4388311"/>
              <a:gd name="connsiteX274" fmla="*/ 3251381 w 6507660"/>
              <a:gd name="connsiteY274" fmla="*/ 1771231 h 4388311"/>
              <a:gd name="connsiteX275" fmla="*/ 3251381 w 6507660"/>
              <a:gd name="connsiteY275" fmla="*/ 2118475 h 4388311"/>
              <a:gd name="connsiteX276" fmla="*/ 3261818 w 6507660"/>
              <a:gd name="connsiteY276" fmla="*/ 2128912 h 4388311"/>
              <a:gd name="connsiteX277" fmla="*/ 3272255 w 6507660"/>
              <a:gd name="connsiteY277" fmla="*/ 2118475 h 4388311"/>
              <a:gd name="connsiteX278" fmla="*/ 3272255 w 6507660"/>
              <a:gd name="connsiteY278" fmla="*/ 1771230 h 4388311"/>
              <a:gd name="connsiteX279" fmla="*/ 3298493 w 6507660"/>
              <a:gd name="connsiteY279" fmla="*/ 1765932 h 4388311"/>
              <a:gd name="connsiteX280" fmla="*/ 3356041 w 6507660"/>
              <a:gd name="connsiteY280" fmla="*/ 1679112 h 4388311"/>
              <a:gd name="connsiteX281" fmla="*/ 3356041 w 6507660"/>
              <a:gd name="connsiteY281" fmla="*/ 1571266 h 4388311"/>
              <a:gd name="connsiteX282" fmla="*/ 3298493 w 6507660"/>
              <a:gd name="connsiteY282" fmla="*/ 1484446 h 4388311"/>
              <a:gd name="connsiteX283" fmla="*/ 3272255 w 6507660"/>
              <a:gd name="connsiteY283" fmla="*/ 1479149 h 4388311"/>
              <a:gd name="connsiteX284" fmla="*/ 3272255 w 6507660"/>
              <a:gd name="connsiteY284" fmla="*/ 1304376 h 4388311"/>
              <a:gd name="connsiteX285" fmla="*/ 3261818 w 6507660"/>
              <a:gd name="connsiteY285" fmla="*/ 1293939 h 4388311"/>
              <a:gd name="connsiteX286" fmla="*/ 3045279 w 6507660"/>
              <a:gd name="connsiteY286" fmla="*/ 1199327 h 4388311"/>
              <a:gd name="connsiteX287" fmla="*/ 3034842 w 6507660"/>
              <a:gd name="connsiteY287" fmla="*/ 1209764 h 4388311"/>
              <a:gd name="connsiteX288" fmla="*/ 3034842 w 6507660"/>
              <a:gd name="connsiteY288" fmla="*/ 1662859 h 4388311"/>
              <a:gd name="connsiteX289" fmla="*/ 3008599 w 6507660"/>
              <a:gd name="connsiteY289" fmla="*/ 1668157 h 4388311"/>
              <a:gd name="connsiteX290" fmla="*/ 2951050 w 6507660"/>
              <a:gd name="connsiteY290" fmla="*/ 1754977 h 4388311"/>
              <a:gd name="connsiteX291" fmla="*/ 2951051 w 6507660"/>
              <a:gd name="connsiteY291" fmla="*/ 2035299 h 4388311"/>
              <a:gd name="connsiteX292" fmla="*/ 3008600 w 6507660"/>
              <a:gd name="connsiteY292" fmla="*/ 2122119 h 4388311"/>
              <a:gd name="connsiteX293" fmla="*/ 3034842 w 6507660"/>
              <a:gd name="connsiteY293" fmla="*/ 2127418 h 4388311"/>
              <a:gd name="connsiteX294" fmla="*/ 3034842 w 6507660"/>
              <a:gd name="connsiteY294" fmla="*/ 2580512 h 4388311"/>
              <a:gd name="connsiteX295" fmla="*/ 3045279 w 6507660"/>
              <a:gd name="connsiteY295" fmla="*/ 2590949 h 4388311"/>
              <a:gd name="connsiteX296" fmla="*/ 3055716 w 6507660"/>
              <a:gd name="connsiteY296" fmla="*/ 2580512 h 4388311"/>
              <a:gd name="connsiteX297" fmla="*/ 3055716 w 6507660"/>
              <a:gd name="connsiteY297" fmla="*/ 2127415 h 4388311"/>
              <a:gd name="connsiteX298" fmla="*/ 3081952 w 6507660"/>
              <a:gd name="connsiteY298" fmla="*/ 2122119 h 4388311"/>
              <a:gd name="connsiteX299" fmla="*/ 3139500 w 6507660"/>
              <a:gd name="connsiteY299" fmla="*/ 2035298 h 4388311"/>
              <a:gd name="connsiteX300" fmla="*/ 3139500 w 6507660"/>
              <a:gd name="connsiteY300" fmla="*/ 1754977 h 4388311"/>
              <a:gd name="connsiteX301" fmla="*/ 3081952 w 6507660"/>
              <a:gd name="connsiteY301" fmla="*/ 1668157 h 4388311"/>
              <a:gd name="connsiteX302" fmla="*/ 3055716 w 6507660"/>
              <a:gd name="connsiteY302" fmla="*/ 1662860 h 4388311"/>
              <a:gd name="connsiteX303" fmla="*/ 3055716 w 6507660"/>
              <a:gd name="connsiteY303" fmla="*/ 1209764 h 4388311"/>
              <a:gd name="connsiteX304" fmla="*/ 3045279 w 6507660"/>
              <a:gd name="connsiteY304" fmla="*/ 1199327 h 4388311"/>
              <a:gd name="connsiteX305" fmla="*/ 2814311 w 6507660"/>
              <a:gd name="connsiteY305" fmla="*/ 1053664 h 4388311"/>
              <a:gd name="connsiteX306" fmla="*/ 2803874 w 6507660"/>
              <a:gd name="connsiteY306" fmla="*/ 1064101 h 4388311"/>
              <a:gd name="connsiteX307" fmla="*/ 2803874 w 6507660"/>
              <a:gd name="connsiteY307" fmla="*/ 1282808 h 4388311"/>
              <a:gd name="connsiteX308" fmla="*/ 2777621 w 6507660"/>
              <a:gd name="connsiteY308" fmla="*/ 1288108 h 4388311"/>
              <a:gd name="connsiteX309" fmla="*/ 2720072 w 6507660"/>
              <a:gd name="connsiteY309" fmla="*/ 1374928 h 4388311"/>
              <a:gd name="connsiteX310" fmla="*/ 2720073 w 6507660"/>
              <a:gd name="connsiteY310" fmla="*/ 1958767 h 4388311"/>
              <a:gd name="connsiteX311" fmla="*/ 2777622 w 6507660"/>
              <a:gd name="connsiteY311" fmla="*/ 2045588 h 4388311"/>
              <a:gd name="connsiteX312" fmla="*/ 2803874 w 6507660"/>
              <a:gd name="connsiteY312" fmla="*/ 2050888 h 4388311"/>
              <a:gd name="connsiteX313" fmla="*/ 2803874 w 6507660"/>
              <a:gd name="connsiteY313" fmla="*/ 2434848 h 4388311"/>
              <a:gd name="connsiteX314" fmla="*/ 2814311 w 6507660"/>
              <a:gd name="connsiteY314" fmla="*/ 2445285 h 4388311"/>
              <a:gd name="connsiteX315" fmla="*/ 2824748 w 6507660"/>
              <a:gd name="connsiteY315" fmla="*/ 2434848 h 4388311"/>
              <a:gd name="connsiteX316" fmla="*/ 2824748 w 6507660"/>
              <a:gd name="connsiteY316" fmla="*/ 2050881 h 4388311"/>
              <a:gd name="connsiteX317" fmla="*/ 2850974 w 6507660"/>
              <a:gd name="connsiteY317" fmla="*/ 2045586 h 4388311"/>
              <a:gd name="connsiteX318" fmla="*/ 2908522 w 6507660"/>
              <a:gd name="connsiteY318" fmla="*/ 1958766 h 4388311"/>
              <a:gd name="connsiteX319" fmla="*/ 2908522 w 6507660"/>
              <a:gd name="connsiteY319" fmla="*/ 1374928 h 4388311"/>
              <a:gd name="connsiteX320" fmla="*/ 2850974 w 6507660"/>
              <a:gd name="connsiteY320" fmla="*/ 1288108 h 4388311"/>
              <a:gd name="connsiteX321" fmla="*/ 2824748 w 6507660"/>
              <a:gd name="connsiteY321" fmla="*/ 1282813 h 4388311"/>
              <a:gd name="connsiteX322" fmla="*/ 2824748 w 6507660"/>
              <a:gd name="connsiteY322" fmla="*/ 1064101 h 4388311"/>
              <a:gd name="connsiteX323" fmla="*/ 2814311 w 6507660"/>
              <a:gd name="connsiteY323" fmla="*/ 1053664 h 4388311"/>
              <a:gd name="connsiteX324" fmla="*/ 1894767 w 6507660"/>
              <a:gd name="connsiteY324" fmla="*/ 1031593 h 4388311"/>
              <a:gd name="connsiteX325" fmla="*/ 1884330 w 6507660"/>
              <a:gd name="connsiteY325" fmla="*/ 1042030 h 4388311"/>
              <a:gd name="connsiteX326" fmla="*/ 1884330 w 6507660"/>
              <a:gd name="connsiteY326" fmla="*/ 1093889 h 4388311"/>
              <a:gd name="connsiteX327" fmla="*/ 1858090 w 6507660"/>
              <a:gd name="connsiteY327" fmla="*/ 1099187 h 4388311"/>
              <a:gd name="connsiteX328" fmla="*/ 1800541 w 6507660"/>
              <a:gd name="connsiteY328" fmla="*/ 1186006 h 4388311"/>
              <a:gd name="connsiteX329" fmla="*/ 1800542 w 6507660"/>
              <a:gd name="connsiteY329" fmla="*/ 1528829 h 4388311"/>
              <a:gd name="connsiteX330" fmla="*/ 1858091 w 6507660"/>
              <a:gd name="connsiteY330" fmla="*/ 1615650 h 4388311"/>
              <a:gd name="connsiteX331" fmla="*/ 1884330 w 6507660"/>
              <a:gd name="connsiteY331" fmla="*/ 1620947 h 4388311"/>
              <a:gd name="connsiteX332" fmla="*/ 1884330 w 6507660"/>
              <a:gd name="connsiteY332" fmla="*/ 1856128 h 4388311"/>
              <a:gd name="connsiteX333" fmla="*/ 1894767 w 6507660"/>
              <a:gd name="connsiteY333" fmla="*/ 1866565 h 4388311"/>
              <a:gd name="connsiteX334" fmla="*/ 1905204 w 6507660"/>
              <a:gd name="connsiteY334" fmla="*/ 1856128 h 4388311"/>
              <a:gd name="connsiteX335" fmla="*/ 1905204 w 6507660"/>
              <a:gd name="connsiteY335" fmla="*/ 1620946 h 4388311"/>
              <a:gd name="connsiteX336" fmla="*/ 1931443 w 6507660"/>
              <a:gd name="connsiteY336" fmla="*/ 1615648 h 4388311"/>
              <a:gd name="connsiteX337" fmla="*/ 1988991 w 6507660"/>
              <a:gd name="connsiteY337" fmla="*/ 1528828 h 4388311"/>
              <a:gd name="connsiteX338" fmla="*/ 1988991 w 6507660"/>
              <a:gd name="connsiteY338" fmla="*/ 1186006 h 4388311"/>
              <a:gd name="connsiteX339" fmla="*/ 1931443 w 6507660"/>
              <a:gd name="connsiteY339" fmla="*/ 1099187 h 4388311"/>
              <a:gd name="connsiteX340" fmla="*/ 1905204 w 6507660"/>
              <a:gd name="connsiteY340" fmla="*/ 1093889 h 4388311"/>
              <a:gd name="connsiteX341" fmla="*/ 1905204 w 6507660"/>
              <a:gd name="connsiteY341" fmla="*/ 1042030 h 4388311"/>
              <a:gd name="connsiteX342" fmla="*/ 1894767 w 6507660"/>
              <a:gd name="connsiteY342" fmla="*/ 1031593 h 4388311"/>
              <a:gd name="connsiteX343" fmla="*/ 2352676 w 6507660"/>
              <a:gd name="connsiteY343" fmla="*/ 949445 h 4388311"/>
              <a:gd name="connsiteX344" fmla="*/ 2342239 w 6507660"/>
              <a:gd name="connsiteY344" fmla="*/ 959881 h 4388311"/>
              <a:gd name="connsiteX345" fmla="*/ 2342239 w 6507660"/>
              <a:gd name="connsiteY345" fmla="*/ 1011739 h 4388311"/>
              <a:gd name="connsiteX346" fmla="*/ 2315996 w 6507660"/>
              <a:gd name="connsiteY346" fmla="*/ 1017038 h 4388311"/>
              <a:gd name="connsiteX347" fmla="*/ 2258447 w 6507660"/>
              <a:gd name="connsiteY347" fmla="*/ 1103859 h 4388311"/>
              <a:gd name="connsiteX348" fmla="*/ 2258448 w 6507660"/>
              <a:gd name="connsiteY348" fmla="*/ 1384179 h 4388311"/>
              <a:gd name="connsiteX349" fmla="*/ 2315997 w 6507660"/>
              <a:gd name="connsiteY349" fmla="*/ 1471000 h 4388311"/>
              <a:gd name="connsiteX350" fmla="*/ 2342239 w 6507660"/>
              <a:gd name="connsiteY350" fmla="*/ 1476298 h 4388311"/>
              <a:gd name="connsiteX351" fmla="*/ 2342239 w 6507660"/>
              <a:gd name="connsiteY351" fmla="*/ 1773979 h 4388311"/>
              <a:gd name="connsiteX352" fmla="*/ 2352676 w 6507660"/>
              <a:gd name="connsiteY352" fmla="*/ 1784416 h 4388311"/>
              <a:gd name="connsiteX353" fmla="*/ 2363113 w 6507660"/>
              <a:gd name="connsiteY353" fmla="*/ 1773979 h 4388311"/>
              <a:gd name="connsiteX354" fmla="*/ 2363113 w 6507660"/>
              <a:gd name="connsiteY354" fmla="*/ 1476295 h 4388311"/>
              <a:gd name="connsiteX355" fmla="*/ 2389349 w 6507660"/>
              <a:gd name="connsiteY355" fmla="*/ 1470998 h 4388311"/>
              <a:gd name="connsiteX356" fmla="*/ 2446897 w 6507660"/>
              <a:gd name="connsiteY356" fmla="*/ 1384178 h 4388311"/>
              <a:gd name="connsiteX357" fmla="*/ 2446897 w 6507660"/>
              <a:gd name="connsiteY357" fmla="*/ 1103859 h 4388311"/>
              <a:gd name="connsiteX358" fmla="*/ 2389349 w 6507660"/>
              <a:gd name="connsiteY358" fmla="*/ 1017038 h 4388311"/>
              <a:gd name="connsiteX359" fmla="*/ 2363113 w 6507660"/>
              <a:gd name="connsiteY359" fmla="*/ 1011741 h 4388311"/>
              <a:gd name="connsiteX360" fmla="*/ 2363113 w 6507660"/>
              <a:gd name="connsiteY360" fmla="*/ 959881 h 4388311"/>
              <a:gd name="connsiteX361" fmla="*/ 2352676 w 6507660"/>
              <a:gd name="connsiteY361" fmla="*/ 949445 h 4388311"/>
              <a:gd name="connsiteX362" fmla="*/ 94221 w 6507660"/>
              <a:gd name="connsiteY362" fmla="*/ 943144 h 4388311"/>
              <a:gd name="connsiteX363" fmla="*/ 83784 w 6507660"/>
              <a:gd name="connsiteY363" fmla="*/ 953581 h 4388311"/>
              <a:gd name="connsiteX364" fmla="*/ 83784 w 6507660"/>
              <a:gd name="connsiteY364" fmla="*/ 1128353 h 4388311"/>
              <a:gd name="connsiteX365" fmla="*/ 57548 w 6507660"/>
              <a:gd name="connsiteY365" fmla="*/ 1133650 h 4388311"/>
              <a:gd name="connsiteX366" fmla="*/ 0 w 6507660"/>
              <a:gd name="connsiteY366" fmla="*/ 1220470 h 4388311"/>
              <a:gd name="connsiteX367" fmla="*/ 0 w 6507660"/>
              <a:gd name="connsiteY367" fmla="*/ 1500791 h 4388311"/>
              <a:gd name="connsiteX368" fmla="*/ 57548 w 6507660"/>
              <a:gd name="connsiteY368" fmla="*/ 1587612 h 4388311"/>
              <a:gd name="connsiteX369" fmla="*/ 83784 w 6507660"/>
              <a:gd name="connsiteY369" fmla="*/ 1592908 h 4388311"/>
              <a:gd name="connsiteX370" fmla="*/ 83784 w 6507660"/>
              <a:gd name="connsiteY370" fmla="*/ 1767679 h 4388311"/>
              <a:gd name="connsiteX371" fmla="*/ 94221 w 6507660"/>
              <a:gd name="connsiteY371" fmla="*/ 1778116 h 4388311"/>
              <a:gd name="connsiteX372" fmla="*/ 104658 w 6507660"/>
              <a:gd name="connsiteY372" fmla="*/ 1767679 h 4388311"/>
              <a:gd name="connsiteX373" fmla="*/ 104658 w 6507660"/>
              <a:gd name="connsiteY373" fmla="*/ 1592911 h 4388311"/>
              <a:gd name="connsiteX374" fmla="*/ 130900 w 6507660"/>
              <a:gd name="connsiteY374" fmla="*/ 1587613 h 4388311"/>
              <a:gd name="connsiteX375" fmla="*/ 188449 w 6507660"/>
              <a:gd name="connsiteY375" fmla="*/ 1500792 h 4388311"/>
              <a:gd name="connsiteX376" fmla="*/ 188450 w 6507660"/>
              <a:gd name="connsiteY376" fmla="*/ 1220470 h 4388311"/>
              <a:gd name="connsiteX377" fmla="*/ 130901 w 6507660"/>
              <a:gd name="connsiteY377" fmla="*/ 1133650 h 4388311"/>
              <a:gd name="connsiteX378" fmla="*/ 104658 w 6507660"/>
              <a:gd name="connsiteY378" fmla="*/ 1128352 h 4388311"/>
              <a:gd name="connsiteX379" fmla="*/ 104658 w 6507660"/>
              <a:gd name="connsiteY379" fmla="*/ 953581 h 4388311"/>
              <a:gd name="connsiteX380" fmla="*/ 94221 w 6507660"/>
              <a:gd name="connsiteY380" fmla="*/ 943144 h 4388311"/>
              <a:gd name="connsiteX381" fmla="*/ 543772 w 6507660"/>
              <a:gd name="connsiteY381" fmla="*/ 699710 h 4388311"/>
              <a:gd name="connsiteX382" fmla="*/ 533335 w 6507660"/>
              <a:gd name="connsiteY382" fmla="*/ 710146 h 4388311"/>
              <a:gd name="connsiteX383" fmla="*/ 533335 w 6507660"/>
              <a:gd name="connsiteY383" fmla="*/ 762006 h 4388311"/>
              <a:gd name="connsiteX384" fmla="*/ 507096 w 6507660"/>
              <a:gd name="connsiteY384" fmla="*/ 767303 h 4388311"/>
              <a:gd name="connsiteX385" fmla="*/ 449548 w 6507660"/>
              <a:gd name="connsiteY385" fmla="*/ 854123 h 4388311"/>
              <a:gd name="connsiteX386" fmla="*/ 449548 w 6507660"/>
              <a:gd name="connsiteY386" fmla="*/ 1231916 h 4388311"/>
              <a:gd name="connsiteX387" fmla="*/ 507096 w 6507660"/>
              <a:gd name="connsiteY387" fmla="*/ 1318736 h 4388311"/>
              <a:gd name="connsiteX388" fmla="*/ 533335 w 6507660"/>
              <a:gd name="connsiteY388" fmla="*/ 1324034 h 4388311"/>
              <a:gd name="connsiteX389" fmla="*/ 533335 w 6507660"/>
              <a:gd name="connsiteY389" fmla="*/ 1524245 h 4388311"/>
              <a:gd name="connsiteX390" fmla="*/ 543772 w 6507660"/>
              <a:gd name="connsiteY390" fmla="*/ 1534682 h 4388311"/>
              <a:gd name="connsiteX391" fmla="*/ 554209 w 6507660"/>
              <a:gd name="connsiteY391" fmla="*/ 1524245 h 4388311"/>
              <a:gd name="connsiteX392" fmla="*/ 554209 w 6507660"/>
              <a:gd name="connsiteY392" fmla="*/ 1324035 h 4388311"/>
              <a:gd name="connsiteX393" fmla="*/ 580448 w 6507660"/>
              <a:gd name="connsiteY393" fmla="*/ 1318738 h 4388311"/>
              <a:gd name="connsiteX394" fmla="*/ 637997 w 6507660"/>
              <a:gd name="connsiteY394" fmla="*/ 1231917 h 4388311"/>
              <a:gd name="connsiteX395" fmla="*/ 637998 w 6507660"/>
              <a:gd name="connsiteY395" fmla="*/ 854123 h 4388311"/>
              <a:gd name="connsiteX396" fmla="*/ 580449 w 6507660"/>
              <a:gd name="connsiteY396" fmla="*/ 767303 h 4388311"/>
              <a:gd name="connsiteX397" fmla="*/ 554209 w 6507660"/>
              <a:gd name="connsiteY397" fmla="*/ 762005 h 4388311"/>
              <a:gd name="connsiteX398" fmla="*/ 554209 w 6507660"/>
              <a:gd name="connsiteY398" fmla="*/ 710146 h 4388311"/>
              <a:gd name="connsiteX399" fmla="*/ 543772 w 6507660"/>
              <a:gd name="connsiteY399" fmla="*/ 699710 h 4388311"/>
              <a:gd name="connsiteX400" fmla="*/ 2115722 w 6507660"/>
              <a:gd name="connsiteY400" fmla="*/ 672390 h 4388311"/>
              <a:gd name="connsiteX401" fmla="*/ 2105285 w 6507660"/>
              <a:gd name="connsiteY401" fmla="*/ 682828 h 4388311"/>
              <a:gd name="connsiteX402" fmla="*/ 2105285 w 6507660"/>
              <a:gd name="connsiteY402" fmla="*/ 1162358 h 4388311"/>
              <a:gd name="connsiteX403" fmla="*/ 2079042 w 6507660"/>
              <a:gd name="connsiteY403" fmla="*/ 1167656 h 4388311"/>
              <a:gd name="connsiteX404" fmla="*/ 2021493 w 6507660"/>
              <a:gd name="connsiteY404" fmla="*/ 1254476 h 4388311"/>
              <a:gd name="connsiteX405" fmla="*/ 2021494 w 6507660"/>
              <a:gd name="connsiteY405" fmla="*/ 1528830 h 4388311"/>
              <a:gd name="connsiteX406" fmla="*/ 2079043 w 6507660"/>
              <a:gd name="connsiteY406" fmla="*/ 1615651 h 4388311"/>
              <a:gd name="connsiteX407" fmla="*/ 2105285 w 6507660"/>
              <a:gd name="connsiteY407" fmla="*/ 1620949 h 4388311"/>
              <a:gd name="connsiteX408" fmla="*/ 2105285 w 6507660"/>
              <a:gd name="connsiteY408" fmla="*/ 2133302 h 4388311"/>
              <a:gd name="connsiteX409" fmla="*/ 2115722 w 6507660"/>
              <a:gd name="connsiteY409" fmla="*/ 2143739 h 4388311"/>
              <a:gd name="connsiteX410" fmla="*/ 2126159 w 6507660"/>
              <a:gd name="connsiteY410" fmla="*/ 2133302 h 4388311"/>
              <a:gd name="connsiteX411" fmla="*/ 2126159 w 6507660"/>
              <a:gd name="connsiteY411" fmla="*/ 1620946 h 4388311"/>
              <a:gd name="connsiteX412" fmla="*/ 2152395 w 6507660"/>
              <a:gd name="connsiteY412" fmla="*/ 1615650 h 4388311"/>
              <a:gd name="connsiteX413" fmla="*/ 2209943 w 6507660"/>
              <a:gd name="connsiteY413" fmla="*/ 1528829 h 4388311"/>
              <a:gd name="connsiteX414" fmla="*/ 2209943 w 6507660"/>
              <a:gd name="connsiteY414" fmla="*/ 1254476 h 4388311"/>
              <a:gd name="connsiteX415" fmla="*/ 2152395 w 6507660"/>
              <a:gd name="connsiteY415" fmla="*/ 1167656 h 4388311"/>
              <a:gd name="connsiteX416" fmla="*/ 2126159 w 6507660"/>
              <a:gd name="connsiteY416" fmla="*/ 1162359 h 4388311"/>
              <a:gd name="connsiteX417" fmla="*/ 2126159 w 6507660"/>
              <a:gd name="connsiteY417" fmla="*/ 682828 h 4388311"/>
              <a:gd name="connsiteX418" fmla="*/ 2115722 w 6507660"/>
              <a:gd name="connsiteY418" fmla="*/ 672390 h 4388311"/>
              <a:gd name="connsiteX419" fmla="*/ 1674627 w 6507660"/>
              <a:gd name="connsiteY419" fmla="*/ 671658 h 4388311"/>
              <a:gd name="connsiteX420" fmla="*/ 1664190 w 6507660"/>
              <a:gd name="connsiteY420" fmla="*/ 682095 h 4388311"/>
              <a:gd name="connsiteX421" fmla="*/ 1664190 w 6507660"/>
              <a:gd name="connsiteY421" fmla="*/ 733954 h 4388311"/>
              <a:gd name="connsiteX422" fmla="*/ 1637950 w 6507660"/>
              <a:gd name="connsiteY422" fmla="*/ 739251 h 4388311"/>
              <a:gd name="connsiteX423" fmla="*/ 1580401 w 6507660"/>
              <a:gd name="connsiteY423" fmla="*/ 826072 h 4388311"/>
              <a:gd name="connsiteX424" fmla="*/ 1580402 w 6507660"/>
              <a:gd name="connsiteY424" fmla="*/ 1265992 h 4388311"/>
              <a:gd name="connsiteX425" fmla="*/ 1637951 w 6507660"/>
              <a:gd name="connsiteY425" fmla="*/ 1352812 h 4388311"/>
              <a:gd name="connsiteX426" fmla="*/ 1664190 w 6507660"/>
              <a:gd name="connsiteY426" fmla="*/ 1358110 h 4388311"/>
              <a:gd name="connsiteX427" fmla="*/ 1664190 w 6507660"/>
              <a:gd name="connsiteY427" fmla="*/ 1496193 h 4388311"/>
              <a:gd name="connsiteX428" fmla="*/ 1674627 w 6507660"/>
              <a:gd name="connsiteY428" fmla="*/ 1506630 h 4388311"/>
              <a:gd name="connsiteX429" fmla="*/ 1685064 w 6507660"/>
              <a:gd name="connsiteY429" fmla="*/ 1496193 h 4388311"/>
              <a:gd name="connsiteX430" fmla="*/ 1685064 w 6507660"/>
              <a:gd name="connsiteY430" fmla="*/ 1358109 h 4388311"/>
              <a:gd name="connsiteX431" fmla="*/ 1711303 w 6507660"/>
              <a:gd name="connsiteY431" fmla="*/ 1352812 h 4388311"/>
              <a:gd name="connsiteX432" fmla="*/ 1768851 w 6507660"/>
              <a:gd name="connsiteY432" fmla="*/ 1265991 h 4388311"/>
              <a:gd name="connsiteX433" fmla="*/ 1768851 w 6507660"/>
              <a:gd name="connsiteY433" fmla="*/ 826072 h 4388311"/>
              <a:gd name="connsiteX434" fmla="*/ 1711303 w 6507660"/>
              <a:gd name="connsiteY434" fmla="*/ 739251 h 4388311"/>
              <a:gd name="connsiteX435" fmla="*/ 1685064 w 6507660"/>
              <a:gd name="connsiteY435" fmla="*/ 733954 h 4388311"/>
              <a:gd name="connsiteX436" fmla="*/ 1685064 w 6507660"/>
              <a:gd name="connsiteY436" fmla="*/ 682095 h 4388311"/>
              <a:gd name="connsiteX437" fmla="*/ 1674627 w 6507660"/>
              <a:gd name="connsiteY437" fmla="*/ 671658 h 4388311"/>
              <a:gd name="connsiteX438" fmla="*/ 2569677 w 6507660"/>
              <a:gd name="connsiteY438" fmla="*/ 648213 h 4388311"/>
              <a:gd name="connsiteX439" fmla="*/ 2559240 w 6507660"/>
              <a:gd name="connsiteY439" fmla="*/ 658650 h 4388311"/>
              <a:gd name="connsiteX440" fmla="*/ 2559240 w 6507660"/>
              <a:gd name="connsiteY440" fmla="*/ 1111745 h 4388311"/>
              <a:gd name="connsiteX441" fmla="*/ 2533000 w 6507660"/>
              <a:gd name="connsiteY441" fmla="*/ 1117043 h 4388311"/>
              <a:gd name="connsiteX442" fmla="*/ 2475451 w 6507660"/>
              <a:gd name="connsiteY442" fmla="*/ 1203862 h 4388311"/>
              <a:gd name="connsiteX443" fmla="*/ 2475452 w 6507660"/>
              <a:gd name="connsiteY443" fmla="*/ 1484184 h 4388311"/>
              <a:gd name="connsiteX444" fmla="*/ 2533001 w 6507660"/>
              <a:gd name="connsiteY444" fmla="*/ 1571005 h 4388311"/>
              <a:gd name="connsiteX445" fmla="*/ 2559240 w 6507660"/>
              <a:gd name="connsiteY445" fmla="*/ 1576302 h 4388311"/>
              <a:gd name="connsiteX446" fmla="*/ 2559240 w 6507660"/>
              <a:gd name="connsiteY446" fmla="*/ 2029397 h 4388311"/>
              <a:gd name="connsiteX447" fmla="*/ 2569677 w 6507660"/>
              <a:gd name="connsiteY447" fmla="*/ 2039834 h 4388311"/>
              <a:gd name="connsiteX448" fmla="*/ 2580114 w 6507660"/>
              <a:gd name="connsiteY448" fmla="*/ 2029397 h 4388311"/>
              <a:gd name="connsiteX449" fmla="*/ 2580114 w 6507660"/>
              <a:gd name="connsiteY449" fmla="*/ 1576301 h 4388311"/>
              <a:gd name="connsiteX450" fmla="*/ 2606353 w 6507660"/>
              <a:gd name="connsiteY450" fmla="*/ 1571004 h 4388311"/>
              <a:gd name="connsiteX451" fmla="*/ 2663901 w 6507660"/>
              <a:gd name="connsiteY451" fmla="*/ 1484183 h 4388311"/>
              <a:gd name="connsiteX452" fmla="*/ 2663901 w 6507660"/>
              <a:gd name="connsiteY452" fmla="*/ 1203862 h 4388311"/>
              <a:gd name="connsiteX453" fmla="*/ 2606353 w 6507660"/>
              <a:gd name="connsiteY453" fmla="*/ 1117043 h 4388311"/>
              <a:gd name="connsiteX454" fmla="*/ 2580114 w 6507660"/>
              <a:gd name="connsiteY454" fmla="*/ 1111745 h 4388311"/>
              <a:gd name="connsiteX455" fmla="*/ 2580114 w 6507660"/>
              <a:gd name="connsiteY455" fmla="*/ 658650 h 4388311"/>
              <a:gd name="connsiteX456" fmla="*/ 2569677 w 6507660"/>
              <a:gd name="connsiteY456" fmla="*/ 648213 h 4388311"/>
              <a:gd name="connsiteX457" fmla="*/ 1433611 w 6507660"/>
              <a:gd name="connsiteY457" fmla="*/ 591611 h 4388311"/>
              <a:gd name="connsiteX458" fmla="*/ 1423174 w 6507660"/>
              <a:gd name="connsiteY458" fmla="*/ 602047 h 4388311"/>
              <a:gd name="connsiteX459" fmla="*/ 1423174 w 6507660"/>
              <a:gd name="connsiteY459" fmla="*/ 653907 h 4388311"/>
              <a:gd name="connsiteX460" fmla="*/ 1396934 w 6507660"/>
              <a:gd name="connsiteY460" fmla="*/ 659204 h 4388311"/>
              <a:gd name="connsiteX461" fmla="*/ 1339385 w 6507660"/>
              <a:gd name="connsiteY461" fmla="*/ 746024 h 4388311"/>
              <a:gd name="connsiteX462" fmla="*/ 1339386 w 6507660"/>
              <a:gd name="connsiteY462" fmla="*/ 1026348 h 4388311"/>
              <a:gd name="connsiteX463" fmla="*/ 1396935 w 6507660"/>
              <a:gd name="connsiteY463" fmla="*/ 1113168 h 4388311"/>
              <a:gd name="connsiteX464" fmla="*/ 1423174 w 6507660"/>
              <a:gd name="connsiteY464" fmla="*/ 1118465 h 4388311"/>
              <a:gd name="connsiteX465" fmla="*/ 1423174 w 6507660"/>
              <a:gd name="connsiteY465" fmla="*/ 1416145 h 4388311"/>
              <a:gd name="connsiteX466" fmla="*/ 1433611 w 6507660"/>
              <a:gd name="connsiteY466" fmla="*/ 1426582 h 4388311"/>
              <a:gd name="connsiteX467" fmla="*/ 1444048 w 6507660"/>
              <a:gd name="connsiteY467" fmla="*/ 1416145 h 4388311"/>
              <a:gd name="connsiteX468" fmla="*/ 1444048 w 6507660"/>
              <a:gd name="connsiteY468" fmla="*/ 1118463 h 4388311"/>
              <a:gd name="connsiteX469" fmla="*/ 1470287 w 6507660"/>
              <a:gd name="connsiteY469" fmla="*/ 1113165 h 4388311"/>
              <a:gd name="connsiteX470" fmla="*/ 1527835 w 6507660"/>
              <a:gd name="connsiteY470" fmla="*/ 1026345 h 4388311"/>
              <a:gd name="connsiteX471" fmla="*/ 1527835 w 6507660"/>
              <a:gd name="connsiteY471" fmla="*/ 746024 h 4388311"/>
              <a:gd name="connsiteX472" fmla="*/ 1470287 w 6507660"/>
              <a:gd name="connsiteY472" fmla="*/ 659204 h 4388311"/>
              <a:gd name="connsiteX473" fmla="*/ 1444048 w 6507660"/>
              <a:gd name="connsiteY473" fmla="*/ 653907 h 4388311"/>
              <a:gd name="connsiteX474" fmla="*/ 1444048 w 6507660"/>
              <a:gd name="connsiteY474" fmla="*/ 602047 h 4388311"/>
              <a:gd name="connsiteX475" fmla="*/ 1433611 w 6507660"/>
              <a:gd name="connsiteY475" fmla="*/ 591611 h 4388311"/>
              <a:gd name="connsiteX476" fmla="*/ 312886 w 6507660"/>
              <a:gd name="connsiteY476" fmla="*/ 572770 h 4388311"/>
              <a:gd name="connsiteX477" fmla="*/ 302449 w 6507660"/>
              <a:gd name="connsiteY477" fmla="*/ 583207 h 4388311"/>
              <a:gd name="connsiteX478" fmla="*/ 302449 w 6507660"/>
              <a:gd name="connsiteY478" fmla="*/ 1000640 h 4388311"/>
              <a:gd name="connsiteX479" fmla="*/ 290186 w 6507660"/>
              <a:gd name="connsiteY479" fmla="*/ 1003115 h 4388311"/>
              <a:gd name="connsiteX480" fmla="*/ 232638 w 6507660"/>
              <a:gd name="connsiteY480" fmla="*/ 1089936 h 4388311"/>
              <a:gd name="connsiteX481" fmla="*/ 232638 w 6507660"/>
              <a:gd name="connsiteY481" fmla="*/ 1452599 h 4388311"/>
              <a:gd name="connsiteX482" fmla="*/ 290186 w 6507660"/>
              <a:gd name="connsiteY482" fmla="*/ 1539420 h 4388311"/>
              <a:gd name="connsiteX483" fmla="*/ 302449 w 6507660"/>
              <a:gd name="connsiteY483" fmla="*/ 1541895 h 4388311"/>
              <a:gd name="connsiteX484" fmla="*/ 302449 w 6507660"/>
              <a:gd name="connsiteY484" fmla="*/ 1953954 h 4388311"/>
              <a:gd name="connsiteX485" fmla="*/ 312886 w 6507660"/>
              <a:gd name="connsiteY485" fmla="*/ 1964391 h 4388311"/>
              <a:gd name="connsiteX486" fmla="*/ 323323 w 6507660"/>
              <a:gd name="connsiteY486" fmla="*/ 1953954 h 4388311"/>
              <a:gd name="connsiteX487" fmla="*/ 323323 w 6507660"/>
              <a:gd name="connsiteY487" fmla="*/ 1546110 h 4388311"/>
              <a:gd name="connsiteX488" fmla="*/ 326863 w 6507660"/>
              <a:gd name="connsiteY488" fmla="*/ 1546824 h 4388311"/>
              <a:gd name="connsiteX489" fmla="*/ 326862 w 6507660"/>
              <a:gd name="connsiteY489" fmla="*/ 1546825 h 4388311"/>
              <a:gd name="connsiteX490" fmla="*/ 421087 w 6507660"/>
              <a:gd name="connsiteY490" fmla="*/ 1452600 h 4388311"/>
              <a:gd name="connsiteX491" fmla="*/ 421088 w 6507660"/>
              <a:gd name="connsiteY491" fmla="*/ 1089936 h 4388311"/>
              <a:gd name="connsiteX492" fmla="*/ 326863 w 6507660"/>
              <a:gd name="connsiteY492" fmla="*/ 995711 h 4388311"/>
              <a:gd name="connsiteX493" fmla="*/ 323323 w 6507660"/>
              <a:gd name="connsiteY493" fmla="*/ 996425 h 4388311"/>
              <a:gd name="connsiteX494" fmla="*/ 323323 w 6507660"/>
              <a:gd name="connsiteY494" fmla="*/ 583207 h 4388311"/>
              <a:gd name="connsiteX495" fmla="*/ 312886 w 6507660"/>
              <a:gd name="connsiteY495" fmla="*/ 572770 h 4388311"/>
              <a:gd name="connsiteX496" fmla="*/ 781224 w 6507660"/>
              <a:gd name="connsiteY496" fmla="*/ 291272 h 4388311"/>
              <a:gd name="connsiteX497" fmla="*/ 770787 w 6507660"/>
              <a:gd name="connsiteY497" fmla="*/ 301709 h 4388311"/>
              <a:gd name="connsiteX498" fmla="*/ 770787 w 6507660"/>
              <a:gd name="connsiteY498" fmla="*/ 353568 h 4388311"/>
              <a:gd name="connsiteX499" fmla="*/ 744548 w 6507660"/>
              <a:gd name="connsiteY499" fmla="*/ 358866 h 4388311"/>
              <a:gd name="connsiteX500" fmla="*/ 687000 w 6507660"/>
              <a:gd name="connsiteY500" fmla="*/ 445686 h 4388311"/>
              <a:gd name="connsiteX501" fmla="*/ 687000 w 6507660"/>
              <a:gd name="connsiteY501" fmla="*/ 854105 h 4388311"/>
              <a:gd name="connsiteX502" fmla="*/ 744548 w 6507660"/>
              <a:gd name="connsiteY502" fmla="*/ 940925 h 4388311"/>
              <a:gd name="connsiteX503" fmla="*/ 770787 w 6507660"/>
              <a:gd name="connsiteY503" fmla="*/ 946223 h 4388311"/>
              <a:gd name="connsiteX504" fmla="*/ 770787 w 6507660"/>
              <a:gd name="connsiteY504" fmla="*/ 1115808 h 4388311"/>
              <a:gd name="connsiteX505" fmla="*/ 781224 w 6507660"/>
              <a:gd name="connsiteY505" fmla="*/ 1126245 h 4388311"/>
              <a:gd name="connsiteX506" fmla="*/ 791661 w 6507660"/>
              <a:gd name="connsiteY506" fmla="*/ 1115808 h 4388311"/>
              <a:gd name="connsiteX507" fmla="*/ 791661 w 6507660"/>
              <a:gd name="connsiteY507" fmla="*/ 946224 h 4388311"/>
              <a:gd name="connsiteX508" fmla="*/ 817900 w 6507660"/>
              <a:gd name="connsiteY508" fmla="*/ 940927 h 4388311"/>
              <a:gd name="connsiteX509" fmla="*/ 875449 w 6507660"/>
              <a:gd name="connsiteY509" fmla="*/ 854106 h 4388311"/>
              <a:gd name="connsiteX510" fmla="*/ 875450 w 6507660"/>
              <a:gd name="connsiteY510" fmla="*/ 445686 h 4388311"/>
              <a:gd name="connsiteX511" fmla="*/ 817901 w 6507660"/>
              <a:gd name="connsiteY511" fmla="*/ 358866 h 4388311"/>
              <a:gd name="connsiteX512" fmla="*/ 791661 w 6507660"/>
              <a:gd name="connsiteY512" fmla="*/ 353568 h 4388311"/>
              <a:gd name="connsiteX513" fmla="*/ 791661 w 6507660"/>
              <a:gd name="connsiteY513" fmla="*/ 301709 h 4388311"/>
              <a:gd name="connsiteX514" fmla="*/ 781224 w 6507660"/>
              <a:gd name="connsiteY514" fmla="*/ 291272 h 4388311"/>
              <a:gd name="connsiteX515" fmla="*/ 1005139 w 6507660"/>
              <a:gd name="connsiteY515" fmla="*/ 74604 h 4388311"/>
              <a:gd name="connsiteX516" fmla="*/ 994702 w 6507660"/>
              <a:gd name="connsiteY516" fmla="*/ 85041 h 4388311"/>
              <a:gd name="connsiteX517" fmla="*/ 994702 w 6507660"/>
              <a:gd name="connsiteY517" fmla="*/ 259815 h 4388311"/>
              <a:gd name="connsiteX518" fmla="*/ 968467 w 6507660"/>
              <a:gd name="connsiteY518" fmla="*/ 265112 h 4388311"/>
              <a:gd name="connsiteX519" fmla="*/ 910918 w 6507660"/>
              <a:gd name="connsiteY519" fmla="*/ 351934 h 4388311"/>
              <a:gd name="connsiteX520" fmla="*/ 910918 w 6507660"/>
              <a:gd name="connsiteY520" fmla="*/ 632253 h 4388311"/>
              <a:gd name="connsiteX521" fmla="*/ 968467 w 6507660"/>
              <a:gd name="connsiteY521" fmla="*/ 719073 h 4388311"/>
              <a:gd name="connsiteX522" fmla="*/ 994702 w 6507660"/>
              <a:gd name="connsiteY522" fmla="*/ 724370 h 4388311"/>
              <a:gd name="connsiteX523" fmla="*/ 994702 w 6507660"/>
              <a:gd name="connsiteY523" fmla="*/ 899140 h 4388311"/>
              <a:gd name="connsiteX524" fmla="*/ 1005139 w 6507660"/>
              <a:gd name="connsiteY524" fmla="*/ 909577 h 4388311"/>
              <a:gd name="connsiteX525" fmla="*/ 1015576 w 6507660"/>
              <a:gd name="connsiteY525" fmla="*/ 899140 h 4388311"/>
              <a:gd name="connsiteX526" fmla="*/ 1015576 w 6507660"/>
              <a:gd name="connsiteY526" fmla="*/ 724372 h 4388311"/>
              <a:gd name="connsiteX527" fmla="*/ 1041819 w 6507660"/>
              <a:gd name="connsiteY527" fmla="*/ 719074 h 4388311"/>
              <a:gd name="connsiteX528" fmla="*/ 1099367 w 6507660"/>
              <a:gd name="connsiteY528" fmla="*/ 632254 h 4388311"/>
              <a:gd name="connsiteX529" fmla="*/ 1099368 w 6507660"/>
              <a:gd name="connsiteY529" fmla="*/ 351934 h 4388311"/>
              <a:gd name="connsiteX530" fmla="*/ 1041820 w 6507660"/>
              <a:gd name="connsiteY530" fmla="*/ 265112 h 4388311"/>
              <a:gd name="connsiteX531" fmla="*/ 1015576 w 6507660"/>
              <a:gd name="connsiteY531" fmla="*/ 259813 h 4388311"/>
              <a:gd name="connsiteX532" fmla="*/ 1015576 w 6507660"/>
              <a:gd name="connsiteY532" fmla="*/ 85041 h 4388311"/>
              <a:gd name="connsiteX533" fmla="*/ 1005139 w 6507660"/>
              <a:gd name="connsiteY533" fmla="*/ 74604 h 4388311"/>
              <a:gd name="connsiteX534" fmla="*/ 1218510 w 6507660"/>
              <a:gd name="connsiteY534" fmla="*/ 0 h 4388311"/>
              <a:gd name="connsiteX535" fmla="*/ 1208073 w 6507660"/>
              <a:gd name="connsiteY535" fmla="*/ 10437 h 4388311"/>
              <a:gd name="connsiteX536" fmla="*/ 1208073 w 6507660"/>
              <a:gd name="connsiteY536" fmla="*/ 351657 h 4388311"/>
              <a:gd name="connsiteX537" fmla="*/ 1181838 w 6507660"/>
              <a:gd name="connsiteY537" fmla="*/ 356953 h 4388311"/>
              <a:gd name="connsiteX538" fmla="*/ 1124289 w 6507660"/>
              <a:gd name="connsiteY538" fmla="*/ 443774 h 4388311"/>
              <a:gd name="connsiteX539" fmla="*/ 1124289 w 6507660"/>
              <a:gd name="connsiteY539" fmla="*/ 1035868 h 4388311"/>
              <a:gd name="connsiteX540" fmla="*/ 1181838 w 6507660"/>
              <a:gd name="connsiteY540" fmla="*/ 1122688 h 4388311"/>
              <a:gd name="connsiteX541" fmla="*/ 1208073 w 6507660"/>
              <a:gd name="connsiteY541" fmla="*/ 1127985 h 4388311"/>
              <a:gd name="connsiteX542" fmla="*/ 1208073 w 6507660"/>
              <a:gd name="connsiteY542" fmla="*/ 1460912 h 4388311"/>
              <a:gd name="connsiteX543" fmla="*/ 1218510 w 6507660"/>
              <a:gd name="connsiteY543" fmla="*/ 1471349 h 4388311"/>
              <a:gd name="connsiteX544" fmla="*/ 1228947 w 6507660"/>
              <a:gd name="connsiteY544" fmla="*/ 1460912 h 4388311"/>
              <a:gd name="connsiteX545" fmla="*/ 1228947 w 6507660"/>
              <a:gd name="connsiteY545" fmla="*/ 1127987 h 4388311"/>
              <a:gd name="connsiteX546" fmla="*/ 1255190 w 6507660"/>
              <a:gd name="connsiteY546" fmla="*/ 1122689 h 4388311"/>
              <a:gd name="connsiteX547" fmla="*/ 1312738 w 6507660"/>
              <a:gd name="connsiteY547" fmla="*/ 1035869 h 4388311"/>
              <a:gd name="connsiteX548" fmla="*/ 1312739 w 6507660"/>
              <a:gd name="connsiteY548" fmla="*/ 443774 h 4388311"/>
              <a:gd name="connsiteX549" fmla="*/ 1255191 w 6507660"/>
              <a:gd name="connsiteY549" fmla="*/ 356953 h 4388311"/>
              <a:gd name="connsiteX550" fmla="*/ 1228947 w 6507660"/>
              <a:gd name="connsiteY550" fmla="*/ 351655 h 4388311"/>
              <a:gd name="connsiteX551" fmla="*/ 1228947 w 6507660"/>
              <a:gd name="connsiteY551" fmla="*/ 10437 h 4388311"/>
              <a:gd name="connsiteX552" fmla="*/ 1218510 w 6507660"/>
              <a:gd name="connsiteY552" fmla="*/ 0 h 438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</a:cxnLst>
            <a:rect l="l" t="t" r="r" b="b"/>
            <a:pathLst>
              <a:path w="6507660" h="4388311">
                <a:moveTo>
                  <a:pt x="5290604" y="3151911"/>
                </a:moveTo>
                <a:cubicBezTo>
                  <a:pt x="5284840" y="3151911"/>
                  <a:pt x="5280167" y="3156584"/>
                  <a:pt x="5280167" y="3162348"/>
                </a:cubicBezTo>
                <a:lnTo>
                  <a:pt x="5280167" y="3337120"/>
                </a:lnTo>
                <a:lnTo>
                  <a:pt x="5253923" y="3342418"/>
                </a:lnTo>
                <a:cubicBezTo>
                  <a:pt x="5220104" y="3356722"/>
                  <a:pt x="5196375" y="3390209"/>
                  <a:pt x="5196375" y="3429238"/>
                </a:cubicBezTo>
                <a:cubicBezTo>
                  <a:pt x="5196375" y="3522679"/>
                  <a:pt x="5196376" y="3616119"/>
                  <a:pt x="5196376" y="3709560"/>
                </a:cubicBezTo>
                <a:cubicBezTo>
                  <a:pt x="5196376" y="3748589"/>
                  <a:pt x="5220106" y="3782076"/>
                  <a:pt x="5253924" y="3796381"/>
                </a:cubicBezTo>
                <a:lnTo>
                  <a:pt x="5280167" y="3801679"/>
                </a:lnTo>
                <a:lnTo>
                  <a:pt x="5280167" y="3976447"/>
                </a:lnTo>
                <a:cubicBezTo>
                  <a:pt x="5280167" y="3982211"/>
                  <a:pt x="5284840" y="3986884"/>
                  <a:pt x="5290604" y="3986884"/>
                </a:cubicBezTo>
                <a:cubicBezTo>
                  <a:pt x="5296368" y="3986884"/>
                  <a:pt x="5301041" y="3982211"/>
                  <a:pt x="5301041" y="3976447"/>
                </a:cubicBezTo>
                <a:lnTo>
                  <a:pt x="5301041" y="3801676"/>
                </a:lnTo>
                <a:lnTo>
                  <a:pt x="5327277" y="3796380"/>
                </a:lnTo>
                <a:cubicBezTo>
                  <a:pt x="5361095" y="3782075"/>
                  <a:pt x="5384824" y="3748588"/>
                  <a:pt x="5384824" y="3709559"/>
                </a:cubicBezTo>
                <a:lnTo>
                  <a:pt x="5384824" y="3429238"/>
                </a:lnTo>
                <a:cubicBezTo>
                  <a:pt x="5384824" y="3390209"/>
                  <a:pt x="5361095" y="3356722"/>
                  <a:pt x="5327277" y="3342418"/>
                </a:cubicBezTo>
                <a:lnTo>
                  <a:pt x="5301041" y="3337121"/>
                </a:lnTo>
                <a:lnTo>
                  <a:pt x="5301041" y="3162348"/>
                </a:lnTo>
                <a:cubicBezTo>
                  <a:pt x="5301041" y="3156584"/>
                  <a:pt x="5296368" y="3151911"/>
                  <a:pt x="5290604" y="3151911"/>
                </a:cubicBezTo>
                <a:close/>
                <a:moveTo>
                  <a:pt x="5071938" y="2996689"/>
                </a:moveTo>
                <a:cubicBezTo>
                  <a:pt x="5066174" y="2996689"/>
                  <a:pt x="5061501" y="3001362"/>
                  <a:pt x="5061501" y="3007126"/>
                </a:cubicBezTo>
                <a:lnTo>
                  <a:pt x="5061501" y="3205193"/>
                </a:lnTo>
                <a:lnTo>
                  <a:pt x="5057961" y="3204478"/>
                </a:lnTo>
                <a:cubicBezTo>
                  <a:pt x="5005922" y="3204478"/>
                  <a:pt x="4963736" y="3246664"/>
                  <a:pt x="4963736" y="3298703"/>
                </a:cubicBezTo>
                <a:cubicBezTo>
                  <a:pt x="4963736" y="3419591"/>
                  <a:pt x="4963737" y="3540480"/>
                  <a:pt x="4963737" y="3661368"/>
                </a:cubicBezTo>
                <a:cubicBezTo>
                  <a:pt x="4963737" y="3713407"/>
                  <a:pt x="5005923" y="3755593"/>
                  <a:pt x="5057962" y="3755593"/>
                </a:cubicBezTo>
                <a:lnTo>
                  <a:pt x="5057961" y="3755592"/>
                </a:lnTo>
                <a:lnTo>
                  <a:pt x="5061501" y="3754878"/>
                </a:lnTo>
                <a:lnTo>
                  <a:pt x="5061501" y="4377874"/>
                </a:lnTo>
                <a:cubicBezTo>
                  <a:pt x="5061501" y="4383638"/>
                  <a:pt x="5066174" y="4388311"/>
                  <a:pt x="5071938" y="4388311"/>
                </a:cubicBezTo>
                <a:cubicBezTo>
                  <a:pt x="5077703" y="4388311"/>
                  <a:pt x="5082375" y="4383638"/>
                  <a:pt x="5082375" y="4377874"/>
                </a:cubicBezTo>
                <a:lnTo>
                  <a:pt x="5082375" y="3750663"/>
                </a:lnTo>
                <a:lnTo>
                  <a:pt x="5094638" y="3748188"/>
                </a:lnTo>
                <a:cubicBezTo>
                  <a:pt x="5128456" y="3733883"/>
                  <a:pt x="5152186" y="3700396"/>
                  <a:pt x="5152186" y="3661367"/>
                </a:cubicBezTo>
                <a:lnTo>
                  <a:pt x="5152186" y="3298703"/>
                </a:lnTo>
                <a:cubicBezTo>
                  <a:pt x="5152186" y="3259674"/>
                  <a:pt x="5128456" y="3226187"/>
                  <a:pt x="5094638" y="3211883"/>
                </a:cubicBezTo>
                <a:lnTo>
                  <a:pt x="5082375" y="3209407"/>
                </a:lnTo>
                <a:lnTo>
                  <a:pt x="5082375" y="3007126"/>
                </a:lnTo>
                <a:cubicBezTo>
                  <a:pt x="5082375" y="3001362"/>
                  <a:pt x="5077703" y="2996689"/>
                  <a:pt x="5071938" y="2996689"/>
                </a:cubicBezTo>
                <a:close/>
                <a:moveTo>
                  <a:pt x="6413436" y="2973900"/>
                </a:moveTo>
                <a:cubicBezTo>
                  <a:pt x="6407672" y="2973900"/>
                  <a:pt x="6402999" y="2978573"/>
                  <a:pt x="6402999" y="2984337"/>
                </a:cubicBezTo>
                <a:lnTo>
                  <a:pt x="6402999" y="3159109"/>
                </a:lnTo>
                <a:lnTo>
                  <a:pt x="6376758" y="3164407"/>
                </a:lnTo>
                <a:cubicBezTo>
                  <a:pt x="6342940" y="3178711"/>
                  <a:pt x="6319210" y="3212198"/>
                  <a:pt x="6319210" y="3251227"/>
                </a:cubicBezTo>
                <a:cubicBezTo>
                  <a:pt x="6319210" y="3344668"/>
                  <a:pt x="6319211" y="3438108"/>
                  <a:pt x="6319211" y="3531549"/>
                </a:cubicBezTo>
                <a:cubicBezTo>
                  <a:pt x="6319211" y="3570579"/>
                  <a:pt x="6342941" y="3604065"/>
                  <a:pt x="6376759" y="3618370"/>
                </a:cubicBezTo>
                <a:lnTo>
                  <a:pt x="6402999" y="3623667"/>
                </a:lnTo>
                <a:lnTo>
                  <a:pt x="6402999" y="3798436"/>
                </a:lnTo>
                <a:cubicBezTo>
                  <a:pt x="6402999" y="3804200"/>
                  <a:pt x="6407672" y="3808873"/>
                  <a:pt x="6413436" y="3808873"/>
                </a:cubicBezTo>
                <a:cubicBezTo>
                  <a:pt x="6419200" y="3808873"/>
                  <a:pt x="6423873" y="3804200"/>
                  <a:pt x="6423873" y="3798436"/>
                </a:cubicBezTo>
                <a:lnTo>
                  <a:pt x="6423873" y="3623666"/>
                </a:lnTo>
                <a:lnTo>
                  <a:pt x="6450111" y="3618369"/>
                </a:lnTo>
                <a:cubicBezTo>
                  <a:pt x="6483930" y="3604064"/>
                  <a:pt x="6507660" y="3570578"/>
                  <a:pt x="6507660" y="3531548"/>
                </a:cubicBezTo>
                <a:lnTo>
                  <a:pt x="6507660" y="3251227"/>
                </a:lnTo>
                <a:cubicBezTo>
                  <a:pt x="6507660" y="3212198"/>
                  <a:pt x="6483930" y="3178711"/>
                  <a:pt x="6450111" y="3164407"/>
                </a:cubicBezTo>
                <a:lnTo>
                  <a:pt x="6423873" y="3159109"/>
                </a:lnTo>
                <a:lnTo>
                  <a:pt x="6423873" y="2984337"/>
                </a:lnTo>
                <a:cubicBezTo>
                  <a:pt x="6423873" y="2978573"/>
                  <a:pt x="6419200" y="2973900"/>
                  <a:pt x="6413436" y="2973900"/>
                </a:cubicBezTo>
                <a:close/>
                <a:moveTo>
                  <a:pt x="4841054" y="2908477"/>
                </a:moveTo>
                <a:cubicBezTo>
                  <a:pt x="4835290" y="2908477"/>
                  <a:pt x="4830617" y="2913150"/>
                  <a:pt x="4830617" y="2918914"/>
                </a:cubicBezTo>
                <a:lnTo>
                  <a:pt x="4830617" y="2970773"/>
                </a:lnTo>
                <a:lnTo>
                  <a:pt x="4804377" y="2976071"/>
                </a:lnTo>
                <a:cubicBezTo>
                  <a:pt x="4770557" y="2990375"/>
                  <a:pt x="4746828" y="3023862"/>
                  <a:pt x="4746828" y="3062891"/>
                </a:cubicBezTo>
                <a:cubicBezTo>
                  <a:pt x="4746828" y="3188822"/>
                  <a:pt x="4746829" y="3314754"/>
                  <a:pt x="4746829" y="3440685"/>
                </a:cubicBezTo>
                <a:cubicBezTo>
                  <a:pt x="4746829" y="3479714"/>
                  <a:pt x="4770559" y="3513201"/>
                  <a:pt x="4804377" y="3527506"/>
                </a:cubicBezTo>
                <a:lnTo>
                  <a:pt x="4830617" y="3532803"/>
                </a:lnTo>
                <a:lnTo>
                  <a:pt x="4830617" y="3733013"/>
                </a:lnTo>
                <a:cubicBezTo>
                  <a:pt x="4830617" y="3738777"/>
                  <a:pt x="4835290" y="3743450"/>
                  <a:pt x="4841054" y="3743450"/>
                </a:cubicBezTo>
                <a:cubicBezTo>
                  <a:pt x="4846818" y="3743450"/>
                  <a:pt x="4851491" y="3738777"/>
                  <a:pt x="4851491" y="3733013"/>
                </a:cubicBezTo>
                <a:lnTo>
                  <a:pt x="4851491" y="3532802"/>
                </a:lnTo>
                <a:lnTo>
                  <a:pt x="4877729" y="3527505"/>
                </a:lnTo>
                <a:cubicBezTo>
                  <a:pt x="4911549" y="3513200"/>
                  <a:pt x="4935278" y="3479714"/>
                  <a:pt x="4935278" y="3440684"/>
                </a:cubicBezTo>
                <a:lnTo>
                  <a:pt x="4935278" y="3062891"/>
                </a:lnTo>
                <a:cubicBezTo>
                  <a:pt x="4935278" y="3023862"/>
                  <a:pt x="4911549" y="2990375"/>
                  <a:pt x="4877729" y="2976071"/>
                </a:cubicBezTo>
                <a:lnTo>
                  <a:pt x="4851491" y="2970773"/>
                </a:lnTo>
                <a:lnTo>
                  <a:pt x="4851491" y="2918914"/>
                </a:lnTo>
                <a:cubicBezTo>
                  <a:pt x="4851491" y="2913150"/>
                  <a:pt x="4846818" y="2908477"/>
                  <a:pt x="4841054" y="2908477"/>
                </a:cubicBezTo>
                <a:close/>
                <a:moveTo>
                  <a:pt x="5522740" y="2700858"/>
                </a:moveTo>
                <a:cubicBezTo>
                  <a:pt x="5516976" y="2700858"/>
                  <a:pt x="5512303" y="2705531"/>
                  <a:pt x="5512303" y="2711295"/>
                </a:cubicBezTo>
                <a:lnTo>
                  <a:pt x="5512303" y="2887452"/>
                </a:lnTo>
                <a:lnTo>
                  <a:pt x="5477028" y="2894574"/>
                </a:lnTo>
                <a:cubicBezTo>
                  <a:pt x="5443209" y="2908878"/>
                  <a:pt x="5419480" y="2942365"/>
                  <a:pt x="5419480" y="2981394"/>
                </a:cubicBezTo>
                <a:cubicBezTo>
                  <a:pt x="5419480" y="3186602"/>
                  <a:pt x="5419481" y="3391811"/>
                  <a:pt x="5419481" y="3597019"/>
                </a:cubicBezTo>
                <a:cubicBezTo>
                  <a:pt x="5419481" y="3636048"/>
                  <a:pt x="5443210" y="3669535"/>
                  <a:pt x="5477029" y="3683840"/>
                </a:cubicBezTo>
                <a:lnTo>
                  <a:pt x="5512303" y="3690961"/>
                </a:lnTo>
                <a:lnTo>
                  <a:pt x="5512303" y="4082043"/>
                </a:lnTo>
                <a:cubicBezTo>
                  <a:pt x="5512303" y="4087807"/>
                  <a:pt x="5516976" y="4092480"/>
                  <a:pt x="5522740" y="4092480"/>
                </a:cubicBezTo>
                <a:cubicBezTo>
                  <a:pt x="5528504" y="4092480"/>
                  <a:pt x="5533177" y="4087807"/>
                  <a:pt x="5533177" y="4082043"/>
                </a:cubicBezTo>
                <a:lnTo>
                  <a:pt x="5533177" y="3687312"/>
                </a:lnTo>
                <a:lnTo>
                  <a:pt x="5550381" y="3683839"/>
                </a:lnTo>
                <a:cubicBezTo>
                  <a:pt x="5584200" y="3669534"/>
                  <a:pt x="5607930" y="3636048"/>
                  <a:pt x="5607930" y="3597018"/>
                </a:cubicBezTo>
                <a:lnTo>
                  <a:pt x="5607930" y="2981394"/>
                </a:lnTo>
                <a:cubicBezTo>
                  <a:pt x="5607930" y="2942365"/>
                  <a:pt x="5584200" y="2908878"/>
                  <a:pt x="5550381" y="2894574"/>
                </a:cubicBezTo>
                <a:lnTo>
                  <a:pt x="5533177" y="2891100"/>
                </a:lnTo>
                <a:lnTo>
                  <a:pt x="5533177" y="2711295"/>
                </a:lnTo>
                <a:cubicBezTo>
                  <a:pt x="5533177" y="2705531"/>
                  <a:pt x="5528504" y="2700858"/>
                  <a:pt x="5522740" y="2700858"/>
                </a:cubicBezTo>
                <a:close/>
                <a:moveTo>
                  <a:pt x="5754882" y="2699936"/>
                </a:moveTo>
                <a:cubicBezTo>
                  <a:pt x="5749118" y="2699936"/>
                  <a:pt x="5744445" y="2704609"/>
                  <a:pt x="5744445" y="2710373"/>
                </a:cubicBezTo>
                <a:lnTo>
                  <a:pt x="5744445" y="2885145"/>
                </a:lnTo>
                <a:lnTo>
                  <a:pt x="5718205" y="2890443"/>
                </a:lnTo>
                <a:cubicBezTo>
                  <a:pt x="5684386" y="2904747"/>
                  <a:pt x="5660656" y="2938234"/>
                  <a:pt x="5660656" y="2977263"/>
                </a:cubicBezTo>
                <a:cubicBezTo>
                  <a:pt x="5660656" y="3070704"/>
                  <a:pt x="5660657" y="3164144"/>
                  <a:pt x="5660657" y="3257585"/>
                </a:cubicBezTo>
                <a:cubicBezTo>
                  <a:pt x="5660657" y="3296614"/>
                  <a:pt x="5684387" y="3330101"/>
                  <a:pt x="5718206" y="3344406"/>
                </a:cubicBezTo>
                <a:lnTo>
                  <a:pt x="5744445" y="3349703"/>
                </a:lnTo>
                <a:lnTo>
                  <a:pt x="5744445" y="3524472"/>
                </a:lnTo>
                <a:cubicBezTo>
                  <a:pt x="5744445" y="3530236"/>
                  <a:pt x="5749118" y="3534909"/>
                  <a:pt x="5754882" y="3534909"/>
                </a:cubicBezTo>
                <a:cubicBezTo>
                  <a:pt x="5760646" y="3534909"/>
                  <a:pt x="5765319" y="3530236"/>
                  <a:pt x="5765319" y="3524472"/>
                </a:cubicBezTo>
                <a:lnTo>
                  <a:pt x="5765319" y="3349702"/>
                </a:lnTo>
                <a:lnTo>
                  <a:pt x="5791558" y="3344405"/>
                </a:lnTo>
                <a:cubicBezTo>
                  <a:pt x="5825377" y="3330100"/>
                  <a:pt x="5849106" y="3296614"/>
                  <a:pt x="5849106" y="3257584"/>
                </a:cubicBezTo>
                <a:lnTo>
                  <a:pt x="5849106" y="2977263"/>
                </a:lnTo>
                <a:cubicBezTo>
                  <a:pt x="5849106" y="2938234"/>
                  <a:pt x="5825377" y="2904747"/>
                  <a:pt x="5791558" y="2890443"/>
                </a:cubicBezTo>
                <a:lnTo>
                  <a:pt x="5765319" y="2885145"/>
                </a:lnTo>
                <a:lnTo>
                  <a:pt x="5765319" y="2710373"/>
                </a:lnTo>
                <a:cubicBezTo>
                  <a:pt x="5765319" y="2704609"/>
                  <a:pt x="5760646" y="2699936"/>
                  <a:pt x="5754882" y="2699936"/>
                </a:cubicBezTo>
                <a:close/>
                <a:moveTo>
                  <a:pt x="5972297" y="2695673"/>
                </a:moveTo>
                <a:cubicBezTo>
                  <a:pt x="5966533" y="2695673"/>
                  <a:pt x="5961860" y="2700346"/>
                  <a:pt x="5961860" y="2706110"/>
                </a:cubicBezTo>
                <a:lnTo>
                  <a:pt x="5961860" y="3159205"/>
                </a:lnTo>
                <a:lnTo>
                  <a:pt x="5935619" y="3164503"/>
                </a:lnTo>
                <a:cubicBezTo>
                  <a:pt x="5901801" y="3178807"/>
                  <a:pt x="5878071" y="3212294"/>
                  <a:pt x="5878071" y="3251323"/>
                </a:cubicBezTo>
                <a:cubicBezTo>
                  <a:pt x="5878071" y="3401052"/>
                  <a:pt x="5878072" y="3550782"/>
                  <a:pt x="5878072" y="3700511"/>
                </a:cubicBezTo>
                <a:cubicBezTo>
                  <a:pt x="5878072" y="3739541"/>
                  <a:pt x="5901802" y="3773027"/>
                  <a:pt x="5935621" y="3787332"/>
                </a:cubicBezTo>
                <a:lnTo>
                  <a:pt x="5961860" y="3792629"/>
                </a:lnTo>
                <a:lnTo>
                  <a:pt x="5961860" y="4076858"/>
                </a:lnTo>
                <a:cubicBezTo>
                  <a:pt x="5961860" y="4082622"/>
                  <a:pt x="5966533" y="4087295"/>
                  <a:pt x="5972297" y="4087295"/>
                </a:cubicBezTo>
                <a:cubicBezTo>
                  <a:pt x="5978061" y="4087295"/>
                  <a:pt x="5982734" y="4082622"/>
                  <a:pt x="5982734" y="4076858"/>
                </a:cubicBezTo>
                <a:lnTo>
                  <a:pt x="5982734" y="3792628"/>
                </a:lnTo>
                <a:lnTo>
                  <a:pt x="6008973" y="3787331"/>
                </a:lnTo>
                <a:cubicBezTo>
                  <a:pt x="6042791" y="3773026"/>
                  <a:pt x="6066521" y="3739539"/>
                  <a:pt x="6066521" y="3700510"/>
                </a:cubicBezTo>
                <a:lnTo>
                  <a:pt x="6066521" y="3251323"/>
                </a:lnTo>
                <a:cubicBezTo>
                  <a:pt x="6066521" y="3212294"/>
                  <a:pt x="6042791" y="3178807"/>
                  <a:pt x="6008973" y="3164503"/>
                </a:cubicBezTo>
                <a:lnTo>
                  <a:pt x="5982734" y="3159205"/>
                </a:lnTo>
                <a:lnTo>
                  <a:pt x="5982734" y="2706110"/>
                </a:lnTo>
                <a:cubicBezTo>
                  <a:pt x="5982734" y="2700346"/>
                  <a:pt x="5978061" y="2695673"/>
                  <a:pt x="5972297" y="2695673"/>
                </a:cubicBezTo>
                <a:close/>
                <a:moveTo>
                  <a:pt x="6193920" y="2640136"/>
                </a:moveTo>
                <a:cubicBezTo>
                  <a:pt x="6188156" y="2640136"/>
                  <a:pt x="6183483" y="2644809"/>
                  <a:pt x="6183483" y="2650573"/>
                </a:cubicBezTo>
                <a:lnTo>
                  <a:pt x="6183483" y="3103667"/>
                </a:lnTo>
                <a:lnTo>
                  <a:pt x="6157239" y="3108966"/>
                </a:lnTo>
                <a:cubicBezTo>
                  <a:pt x="6123420" y="3123270"/>
                  <a:pt x="6099691" y="3156757"/>
                  <a:pt x="6099691" y="3195786"/>
                </a:cubicBezTo>
                <a:cubicBezTo>
                  <a:pt x="6099691" y="3325713"/>
                  <a:pt x="6099692" y="3455639"/>
                  <a:pt x="6099692" y="3585566"/>
                </a:cubicBezTo>
                <a:cubicBezTo>
                  <a:pt x="6099692" y="3624595"/>
                  <a:pt x="6123421" y="3658082"/>
                  <a:pt x="6157240" y="3672387"/>
                </a:cubicBezTo>
                <a:lnTo>
                  <a:pt x="6183483" y="3677685"/>
                </a:lnTo>
                <a:lnTo>
                  <a:pt x="6183483" y="4021321"/>
                </a:lnTo>
                <a:cubicBezTo>
                  <a:pt x="6183483" y="4027085"/>
                  <a:pt x="6188156" y="4031758"/>
                  <a:pt x="6193920" y="4031758"/>
                </a:cubicBezTo>
                <a:cubicBezTo>
                  <a:pt x="6199684" y="4031758"/>
                  <a:pt x="6204357" y="4027085"/>
                  <a:pt x="6204357" y="4021321"/>
                </a:cubicBezTo>
                <a:lnTo>
                  <a:pt x="6204357" y="3677682"/>
                </a:lnTo>
                <a:lnTo>
                  <a:pt x="6230592" y="3672386"/>
                </a:lnTo>
                <a:cubicBezTo>
                  <a:pt x="6264411" y="3658081"/>
                  <a:pt x="6288141" y="3624595"/>
                  <a:pt x="6288141" y="3585565"/>
                </a:cubicBezTo>
                <a:lnTo>
                  <a:pt x="6288141" y="3195786"/>
                </a:lnTo>
                <a:cubicBezTo>
                  <a:pt x="6288141" y="3156757"/>
                  <a:pt x="6264411" y="3123270"/>
                  <a:pt x="6230592" y="3108966"/>
                </a:cubicBezTo>
                <a:lnTo>
                  <a:pt x="6204357" y="3103669"/>
                </a:lnTo>
                <a:lnTo>
                  <a:pt x="6204357" y="2650573"/>
                </a:lnTo>
                <a:cubicBezTo>
                  <a:pt x="6204357" y="2644809"/>
                  <a:pt x="6199684" y="2640136"/>
                  <a:pt x="6193920" y="2640136"/>
                </a:cubicBezTo>
                <a:close/>
                <a:moveTo>
                  <a:pt x="3950906" y="2597073"/>
                </a:moveTo>
                <a:cubicBezTo>
                  <a:pt x="3945142" y="2597073"/>
                  <a:pt x="3940469" y="2601746"/>
                  <a:pt x="3940469" y="2607510"/>
                </a:cubicBezTo>
                <a:lnTo>
                  <a:pt x="3940469" y="3060606"/>
                </a:lnTo>
                <a:lnTo>
                  <a:pt x="3914229" y="3065904"/>
                </a:lnTo>
                <a:cubicBezTo>
                  <a:pt x="3880410" y="3080208"/>
                  <a:pt x="3856680" y="3113695"/>
                  <a:pt x="3856680" y="3152724"/>
                </a:cubicBezTo>
                <a:cubicBezTo>
                  <a:pt x="3856680" y="3182079"/>
                  <a:pt x="3856682" y="3211435"/>
                  <a:pt x="3856682" y="3240790"/>
                </a:cubicBezTo>
                <a:cubicBezTo>
                  <a:pt x="3856682" y="3279819"/>
                  <a:pt x="3880411" y="3313306"/>
                  <a:pt x="3914230" y="3327611"/>
                </a:cubicBezTo>
                <a:lnTo>
                  <a:pt x="3940469" y="3332908"/>
                </a:lnTo>
                <a:lnTo>
                  <a:pt x="3940469" y="3978258"/>
                </a:lnTo>
                <a:cubicBezTo>
                  <a:pt x="3940469" y="3984022"/>
                  <a:pt x="3945142" y="3988695"/>
                  <a:pt x="3950906" y="3988695"/>
                </a:cubicBezTo>
                <a:cubicBezTo>
                  <a:pt x="3956670" y="3988695"/>
                  <a:pt x="3961343" y="3984022"/>
                  <a:pt x="3961343" y="3978258"/>
                </a:cubicBezTo>
                <a:lnTo>
                  <a:pt x="3961343" y="3332907"/>
                </a:lnTo>
                <a:lnTo>
                  <a:pt x="3987582" y="3327610"/>
                </a:lnTo>
                <a:cubicBezTo>
                  <a:pt x="4021400" y="3313305"/>
                  <a:pt x="4045130" y="3279819"/>
                  <a:pt x="4045130" y="3240789"/>
                </a:cubicBezTo>
                <a:lnTo>
                  <a:pt x="4045130" y="3152724"/>
                </a:lnTo>
                <a:cubicBezTo>
                  <a:pt x="4045130" y="3113695"/>
                  <a:pt x="4021400" y="3080208"/>
                  <a:pt x="3987582" y="3065904"/>
                </a:cubicBezTo>
                <a:lnTo>
                  <a:pt x="3961343" y="3060606"/>
                </a:lnTo>
                <a:lnTo>
                  <a:pt x="3961343" y="2607510"/>
                </a:lnTo>
                <a:cubicBezTo>
                  <a:pt x="3961343" y="2601746"/>
                  <a:pt x="3956670" y="2597073"/>
                  <a:pt x="3950906" y="2597073"/>
                </a:cubicBezTo>
                <a:close/>
                <a:moveTo>
                  <a:pt x="3702185" y="2512087"/>
                </a:moveTo>
                <a:cubicBezTo>
                  <a:pt x="3696421" y="2512087"/>
                  <a:pt x="3691749" y="2516760"/>
                  <a:pt x="3691749" y="2522524"/>
                </a:cubicBezTo>
                <a:lnTo>
                  <a:pt x="3691749" y="2697296"/>
                </a:lnTo>
                <a:lnTo>
                  <a:pt x="3665509" y="2702594"/>
                </a:lnTo>
                <a:cubicBezTo>
                  <a:pt x="3631689" y="2716898"/>
                  <a:pt x="3607959" y="2750385"/>
                  <a:pt x="3607959" y="2789414"/>
                </a:cubicBezTo>
                <a:cubicBezTo>
                  <a:pt x="3607959" y="2827098"/>
                  <a:pt x="3607959" y="2864782"/>
                  <a:pt x="3607959" y="2902466"/>
                </a:cubicBezTo>
                <a:cubicBezTo>
                  <a:pt x="3607959" y="2941495"/>
                  <a:pt x="3631689" y="2974982"/>
                  <a:pt x="3665509" y="2989286"/>
                </a:cubicBezTo>
                <a:lnTo>
                  <a:pt x="3691749" y="2994584"/>
                </a:lnTo>
                <a:lnTo>
                  <a:pt x="3691749" y="3336623"/>
                </a:lnTo>
                <a:cubicBezTo>
                  <a:pt x="3691749" y="3342387"/>
                  <a:pt x="3696421" y="3347060"/>
                  <a:pt x="3702185" y="3347060"/>
                </a:cubicBezTo>
                <a:cubicBezTo>
                  <a:pt x="3707949" y="3347060"/>
                  <a:pt x="3712622" y="3342387"/>
                  <a:pt x="3712622" y="3336623"/>
                </a:cubicBezTo>
                <a:lnTo>
                  <a:pt x="3712622" y="2994583"/>
                </a:lnTo>
                <a:lnTo>
                  <a:pt x="3738861" y="2989285"/>
                </a:lnTo>
                <a:cubicBezTo>
                  <a:pt x="3772679" y="2974981"/>
                  <a:pt x="3796409" y="2941494"/>
                  <a:pt x="3796409" y="2902465"/>
                </a:cubicBezTo>
                <a:lnTo>
                  <a:pt x="3796409" y="2789414"/>
                </a:lnTo>
                <a:cubicBezTo>
                  <a:pt x="3796409" y="2750385"/>
                  <a:pt x="3772679" y="2716898"/>
                  <a:pt x="3738861" y="2702594"/>
                </a:cubicBezTo>
                <a:lnTo>
                  <a:pt x="3712622" y="2697296"/>
                </a:lnTo>
                <a:lnTo>
                  <a:pt x="3712622" y="2522524"/>
                </a:lnTo>
                <a:cubicBezTo>
                  <a:pt x="3712622" y="2516760"/>
                  <a:pt x="3707949" y="2512087"/>
                  <a:pt x="3702185" y="2512087"/>
                </a:cubicBezTo>
                <a:close/>
                <a:moveTo>
                  <a:pt x="4603602" y="2500040"/>
                </a:moveTo>
                <a:cubicBezTo>
                  <a:pt x="4597838" y="2500040"/>
                  <a:pt x="4593165" y="2504713"/>
                  <a:pt x="4593165" y="2510477"/>
                </a:cubicBezTo>
                <a:lnTo>
                  <a:pt x="4593165" y="2562336"/>
                </a:lnTo>
                <a:lnTo>
                  <a:pt x="4566925" y="2567634"/>
                </a:lnTo>
                <a:cubicBezTo>
                  <a:pt x="4533106" y="2581938"/>
                  <a:pt x="4509376" y="2615425"/>
                  <a:pt x="4509376" y="2654454"/>
                </a:cubicBezTo>
                <a:cubicBezTo>
                  <a:pt x="4509376" y="2790594"/>
                  <a:pt x="4509377" y="2926734"/>
                  <a:pt x="4509377" y="3062874"/>
                </a:cubicBezTo>
                <a:cubicBezTo>
                  <a:pt x="4509377" y="3101903"/>
                  <a:pt x="4533107" y="3135390"/>
                  <a:pt x="4566926" y="3149694"/>
                </a:cubicBezTo>
                <a:lnTo>
                  <a:pt x="4593165" y="3154992"/>
                </a:lnTo>
                <a:lnTo>
                  <a:pt x="4593165" y="3324576"/>
                </a:lnTo>
                <a:cubicBezTo>
                  <a:pt x="4593165" y="3330340"/>
                  <a:pt x="4597838" y="3335013"/>
                  <a:pt x="4603602" y="3335013"/>
                </a:cubicBezTo>
                <a:cubicBezTo>
                  <a:pt x="4609366" y="3335013"/>
                  <a:pt x="4614039" y="3330340"/>
                  <a:pt x="4614039" y="3324576"/>
                </a:cubicBezTo>
                <a:lnTo>
                  <a:pt x="4614039" y="3154991"/>
                </a:lnTo>
                <a:lnTo>
                  <a:pt x="4640278" y="3149693"/>
                </a:lnTo>
                <a:cubicBezTo>
                  <a:pt x="4674097" y="3135389"/>
                  <a:pt x="4697826" y="3101902"/>
                  <a:pt x="4697826" y="3062873"/>
                </a:cubicBezTo>
                <a:lnTo>
                  <a:pt x="4697826" y="2654454"/>
                </a:lnTo>
                <a:cubicBezTo>
                  <a:pt x="4697826" y="2615425"/>
                  <a:pt x="4674097" y="2581938"/>
                  <a:pt x="4640278" y="2567634"/>
                </a:cubicBezTo>
                <a:lnTo>
                  <a:pt x="4614039" y="2562336"/>
                </a:lnTo>
                <a:lnTo>
                  <a:pt x="4614039" y="2510477"/>
                </a:lnTo>
                <a:cubicBezTo>
                  <a:pt x="4614039" y="2504713"/>
                  <a:pt x="4609366" y="2500040"/>
                  <a:pt x="4603602" y="2500040"/>
                </a:cubicBezTo>
                <a:close/>
                <a:moveTo>
                  <a:pt x="4379688" y="2283372"/>
                </a:moveTo>
                <a:cubicBezTo>
                  <a:pt x="4373924" y="2283372"/>
                  <a:pt x="4369251" y="2288045"/>
                  <a:pt x="4369251" y="2293809"/>
                </a:cubicBezTo>
                <a:lnTo>
                  <a:pt x="4369251" y="2468580"/>
                </a:lnTo>
                <a:lnTo>
                  <a:pt x="4343008" y="2473879"/>
                </a:lnTo>
                <a:cubicBezTo>
                  <a:pt x="4309189" y="2488183"/>
                  <a:pt x="4285459" y="2521670"/>
                  <a:pt x="4285459" y="2560699"/>
                </a:cubicBezTo>
                <a:cubicBezTo>
                  <a:pt x="4285459" y="2654140"/>
                  <a:pt x="4285460" y="2747580"/>
                  <a:pt x="4285460" y="2841021"/>
                </a:cubicBezTo>
                <a:cubicBezTo>
                  <a:pt x="4285460" y="2880050"/>
                  <a:pt x="4309190" y="2913537"/>
                  <a:pt x="4343009" y="2927841"/>
                </a:cubicBezTo>
                <a:lnTo>
                  <a:pt x="4369251" y="2933140"/>
                </a:lnTo>
                <a:lnTo>
                  <a:pt x="4369251" y="3107908"/>
                </a:lnTo>
                <a:cubicBezTo>
                  <a:pt x="4369251" y="3113672"/>
                  <a:pt x="4373924" y="3118345"/>
                  <a:pt x="4379688" y="3118345"/>
                </a:cubicBezTo>
                <a:cubicBezTo>
                  <a:pt x="4385453" y="3118345"/>
                  <a:pt x="4390126" y="3113672"/>
                  <a:pt x="4390126" y="3107908"/>
                </a:cubicBezTo>
                <a:lnTo>
                  <a:pt x="4390126" y="2933137"/>
                </a:lnTo>
                <a:lnTo>
                  <a:pt x="4416361" y="2927840"/>
                </a:lnTo>
                <a:cubicBezTo>
                  <a:pt x="4450179" y="2913536"/>
                  <a:pt x="4473908" y="2880049"/>
                  <a:pt x="4473908" y="2841020"/>
                </a:cubicBezTo>
                <a:lnTo>
                  <a:pt x="4473908" y="2560699"/>
                </a:lnTo>
                <a:cubicBezTo>
                  <a:pt x="4473908" y="2521670"/>
                  <a:pt x="4450179" y="2488183"/>
                  <a:pt x="4416361" y="2473879"/>
                </a:cubicBezTo>
                <a:lnTo>
                  <a:pt x="4390126" y="2468582"/>
                </a:lnTo>
                <a:lnTo>
                  <a:pt x="4390126" y="2293809"/>
                </a:lnTo>
                <a:cubicBezTo>
                  <a:pt x="4390126" y="2288045"/>
                  <a:pt x="4385453" y="2283372"/>
                  <a:pt x="4379688" y="2283372"/>
                </a:cubicBezTo>
                <a:close/>
                <a:moveTo>
                  <a:pt x="4166318" y="2070455"/>
                </a:moveTo>
                <a:cubicBezTo>
                  <a:pt x="4160554" y="2070455"/>
                  <a:pt x="4155881" y="2075128"/>
                  <a:pt x="4155881" y="2080892"/>
                </a:cubicBezTo>
                <a:lnTo>
                  <a:pt x="4155881" y="2560422"/>
                </a:lnTo>
                <a:lnTo>
                  <a:pt x="4129637" y="2565721"/>
                </a:lnTo>
                <a:cubicBezTo>
                  <a:pt x="4095818" y="2580025"/>
                  <a:pt x="4072089" y="2613512"/>
                  <a:pt x="4072089" y="2652541"/>
                </a:cubicBezTo>
                <a:cubicBezTo>
                  <a:pt x="4072089" y="2849906"/>
                  <a:pt x="4072089" y="3047271"/>
                  <a:pt x="4072089" y="3244636"/>
                </a:cubicBezTo>
                <a:cubicBezTo>
                  <a:pt x="4072089" y="3283665"/>
                  <a:pt x="4095819" y="3317152"/>
                  <a:pt x="4129638" y="3331457"/>
                </a:cubicBezTo>
                <a:lnTo>
                  <a:pt x="4155881" y="3336755"/>
                </a:lnTo>
                <a:lnTo>
                  <a:pt x="4155881" y="3531368"/>
                </a:lnTo>
                <a:cubicBezTo>
                  <a:pt x="4155881" y="3537132"/>
                  <a:pt x="4160554" y="3541805"/>
                  <a:pt x="4166318" y="3541805"/>
                </a:cubicBezTo>
                <a:cubicBezTo>
                  <a:pt x="4172082" y="3541805"/>
                  <a:pt x="4176755" y="3537132"/>
                  <a:pt x="4176755" y="3531368"/>
                </a:cubicBezTo>
                <a:lnTo>
                  <a:pt x="4176755" y="3336752"/>
                </a:lnTo>
                <a:lnTo>
                  <a:pt x="4202989" y="3331456"/>
                </a:lnTo>
                <a:cubicBezTo>
                  <a:pt x="4236809" y="3317151"/>
                  <a:pt x="4260538" y="3283664"/>
                  <a:pt x="4260538" y="3244635"/>
                </a:cubicBezTo>
                <a:lnTo>
                  <a:pt x="4260538" y="2652541"/>
                </a:lnTo>
                <a:cubicBezTo>
                  <a:pt x="4260538" y="2613512"/>
                  <a:pt x="4236809" y="2580025"/>
                  <a:pt x="4202989" y="2565721"/>
                </a:cubicBezTo>
                <a:lnTo>
                  <a:pt x="4176755" y="2560424"/>
                </a:lnTo>
                <a:lnTo>
                  <a:pt x="4176755" y="2080892"/>
                </a:lnTo>
                <a:cubicBezTo>
                  <a:pt x="4176755" y="2075128"/>
                  <a:pt x="4172082" y="2070455"/>
                  <a:pt x="4166318" y="2070455"/>
                </a:cubicBezTo>
                <a:close/>
                <a:moveTo>
                  <a:pt x="3486102" y="1551546"/>
                </a:moveTo>
                <a:cubicBezTo>
                  <a:pt x="3480338" y="1551546"/>
                  <a:pt x="3475666" y="1556219"/>
                  <a:pt x="3475666" y="1561983"/>
                </a:cubicBezTo>
                <a:lnTo>
                  <a:pt x="3475666" y="1658632"/>
                </a:lnTo>
                <a:lnTo>
                  <a:pt x="3444999" y="1664823"/>
                </a:lnTo>
                <a:cubicBezTo>
                  <a:pt x="3413782" y="1678027"/>
                  <a:pt x="3391877" y="1708938"/>
                  <a:pt x="3391877" y="1744965"/>
                </a:cubicBezTo>
                <a:lnTo>
                  <a:pt x="3391877" y="2867581"/>
                </a:lnTo>
                <a:cubicBezTo>
                  <a:pt x="3391877" y="2903608"/>
                  <a:pt x="3413782" y="2934519"/>
                  <a:pt x="3444999" y="2947723"/>
                </a:cubicBezTo>
                <a:lnTo>
                  <a:pt x="3475666" y="2953914"/>
                </a:lnTo>
                <a:lnTo>
                  <a:pt x="3475666" y="3141474"/>
                </a:lnTo>
                <a:cubicBezTo>
                  <a:pt x="3475666" y="3147238"/>
                  <a:pt x="3480338" y="3151911"/>
                  <a:pt x="3486102" y="3151911"/>
                </a:cubicBezTo>
                <a:cubicBezTo>
                  <a:pt x="3491866" y="3151911"/>
                  <a:pt x="3496540" y="3147238"/>
                  <a:pt x="3496540" y="3141474"/>
                </a:cubicBezTo>
                <a:lnTo>
                  <a:pt x="3496540" y="2953914"/>
                </a:lnTo>
                <a:lnTo>
                  <a:pt x="3527205" y="2947723"/>
                </a:lnTo>
                <a:cubicBezTo>
                  <a:pt x="3558423" y="2934519"/>
                  <a:pt x="3580326" y="2903608"/>
                  <a:pt x="3580326" y="2867581"/>
                </a:cubicBezTo>
                <a:lnTo>
                  <a:pt x="3580326" y="1744965"/>
                </a:lnTo>
                <a:cubicBezTo>
                  <a:pt x="3580326" y="1708938"/>
                  <a:pt x="3558423" y="1678027"/>
                  <a:pt x="3527205" y="1664823"/>
                </a:cubicBezTo>
                <a:lnTo>
                  <a:pt x="3496540" y="1658632"/>
                </a:lnTo>
                <a:lnTo>
                  <a:pt x="3496540" y="1561983"/>
                </a:lnTo>
                <a:cubicBezTo>
                  <a:pt x="3496540" y="1556219"/>
                  <a:pt x="3491866" y="1551546"/>
                  <a:pt x="3486102" y="1551546"/>
                </a:cubicBezTo>
                <a:close/>
                <a:moveTo>
                  <a:pt x="3261818" y="1293939"/>
                </a:moveTo>
                <a:cubicBezTo>
                  <a:pt x="3256054" y="1293939"/>
                  <a:pt x="3251381" y="1298612"/>
                  <a:pt x="3251381" y="1304376"/>
                </a:cubicBezTo>
                <a:lnTo>
                  <a:pt x="3251381" y="1479148"/>
                </a:lnTo>
                <a:lnTo>
                  <a:pt x="3225141" y="1484446"/>
                </a:lnTo>
                <a:cubicBezTo>
                  <a:pt x="3191322" y="1498750"/>
                  <a:pt x="3167592" y="1532237"/>
                  <a:pt x="3167592" y="1571266"/>
                </a:cubicBezTo>
                <a:cubicBezTo>
                  <a:pt x="3167592" y="1607215"/>
                  <a:pt x="3167593" y="1643164"/>
                  <a:pt x="3167593" y="1679113"/>
                </a:cubicBezTo>
                <a:cubicBezTo>
                  <a:pt x="3167593" y="1718142"/>
                  <a:pt x="3191323" y="1751629"/>
                  <a:pt x="3225142" y="1765934"/>
                </a:cubicBezTo>
                <a:lnTo>
                  <a:pt x="3251381" y="1771231"/>
                </a:lnTo>
                <a:lnTo>
                  <a:pt x="3251381" y="2118475"/>
                </a:lnTo>
                <a:cubicBezTo>
                  <a:pt x="3251381" y="2124239"/>
                  <a:pt x="3256054" y="2128912"/>
                  <a:pt x="3261818" y="2128912"/>
                </a:cubicBezTo>
                <a:cubicBezTo>
                  <a:pt x="3267582" y="2128912"/>
                  <a:pt x="3272255" y="2124239"/>
                  <a:pt x="3272255" y="2118475"/>
                </a:cubicBezTo>
                <a:lnTo>
                  <a:pt x="3272255" y="1771230"/>
                </a:lnTo>
                <a:lnTo>
                  <a:pt x="3298493" y="1765932"/>
                </a:lnTo>
                <a:cubicBezTo>
                  <a:pt x="3332312" y="1751628"/>
                  <a:pt x="3356041" y="1718141"/>
                  <a:pt x="3356041" y="1679112"/>
                </a:cubicBezTo>
                <a:lnTo>
                  <a:pt x="3356041" y="1571266"/>
                </a:lnTo>
                <a:cubicBezTo>
                  <a:pt x="3356041" y="1532237"/>
                  <a:pt x="3332312" y="1498750"/>
                  <a:pt x="3298493" y="1484446"/>
                </a:cubicBezTo>
                <a:lnTo>
                  <a:pt x="3272255" y="1479149"/>
                </a:lnTo>
                <a:lnTo>
                  <a:pt x="3272255" y="1304376"/>
                </a:lnTo>
                <a:cubicBezTo>
                  <a:pt x="3272255" y="1298612"/>
                  <a:pt x="3267582" y="1293939"/>
                  <a:pt x="3261818" y="1293939"/>
                </a:cubicBezTo>
                <a:close/>
                <a:moveTo>
                  <a:pt x="3045279" y="1199327"/>
                </a:moveTo>
                <a:cubicBezTo>
                  <a:pt x="3039515" y="1199327"/>
                  <a:pt x="3034842" y="1204000"/>
                  <a:pt x="3034842" y="1209764"/>
                </a:cubicBezTo>
                <a:lnTo>
                  <a:pt x="3034842" y="1662859"/>
                </a:lnTo>
                <a:lnTo>
                  <a:pt x="3008599" y="1668157"/>
                </a:lnTo>
                <a:cubicBezTo>
                  <a:pt x="2974780" y="1682461"/>
                  <a:pt x="2951050" y="1715948"/>
                  <a:pt x="2951050" y="1754977"/>
                </a:cubicBezTo>
                <a:cubicBezTo>
                  <a:pt x="2951050" y="1848418"/>
                  <a:pt x="2951051" y="1941858"/>
                  <a:pt x="2951051" y="2035299"/>
                </a:cubicBezTo>
                <a:cubicBezTo>
                  <a:pt x="2951051" y="2074328"/>
                  <a:pt x="2974781" y="2107815"/>
                  <a:pt x="3008600" y="2122119"/>
                </a:cubicBezTo>
                <a:lnTo>
                  <a:pt x="3034842" y="2127418"/>
                </a:lnTo>
                <a:lnTo>
                  <a:pt x="3034842" y="2580512"/>
                </a:lnTo>
                <a:cubicBezTo>
                  <a:pt x="3034842" y="2586276"/>
                  <a:pt x="3039515" y="2590949"/>
                  <a:pt x="3045279" y="2590949"/>
                </a:cubicBezTo>
                <a:cubicBezTo>
                  <a:pt x="3051043" y="2590949"/>
                  <a:pt x="3055716" y="2586276"/>
                  <a:pt x="3055716" y="2580512"/>
                </a:cubicBezTo>
                <a:lnTo>
                  <a:pt x="3055716" y="2127415"/>
                </a:lnTo>
                <a:lnTo>
                  <a:pt x="3081952" y="2122119"/>
                </a:lnTo>
                <a:cubicBezTo>
                  <a:pt x="3115771" y="2107814"/>
                  <a:pt x="3139500" y="2074327"/>
                  <a:pt x="3139500" y="2035298"/>
                </a:cubicBezTo>
                <a:lnTo>
                  <a:pt x="3139500" y="1754977"/>
                </a:lnTo>
                <a:cubicBezTo>
                  <a:pt x="3139500" y="1715948"/>
                  <a:pt x="3115771" y="1682461"/>
                  <a:pt x="3081952" y="1668157"/>
                </a:cubicBezTo>
                <a:lnTo>
                  <a:pt x="3055716" y="1662860"/>
                </a:lnTo>
                <a:lnTo>
                  <a:pt x="3055716" y="1209764"/>
                </a:lnTo>
                <a:cubicBezTo>
                  <a:pt x="3055716" y="1204000"/>
                  <a:pt x="3051043" y="1199327"/>
                  <a:pt x="3045279" y="1199327"/>
                </a:cubicBezTo>
                <a:close/>
                <a:moveTo>
                  <a:pt x="2814311" y="1053664"/>
                </a:moveTo>
                <a:cubicBezTo>
                  <a:pt x="2808547" y="1053664"/>
                  <a:pt x="2803874" y="1058337"/>
                  <a:pt x="2803874" y="1064101"/>
                </a:cubicBezTo>
                <a:lnTo>
                  <a:pt x="2803874" y="1282808"/>
                </a:lnTo>
                <a:lnTo>
                  <a:pt x="2777621" y="1288108"/>
                </a:lnTo>
                <a:cubicBezTo>
                  <a:pt x="2743802" y="1302412"/>
                  <a:pt x="2720072" y="1335899"/>
                  <a:pt x="2720072" y="1374928"/>
                </a:cubicBezTo>
                <a:cubicBezTo>
                  <a:pt x="2720072" y="1569541"/>
                  <a:pt x="2720073" y="1764154"/>
                  <a:pt x="2720073" y="1958767"/>
                </a:cubicBezTo>
                <a:cubicBezTo>
                  <a:pt x="2720073" y="1997796"/>
                  <a:pt x="2743803" y="2031283"/>
                  <a:pt x="2777622" y="2045588"/>
                </a:cubicBezTo>
                <a:lnTo>
                  <a:pt x="2803874" y="2050888"/>
                </a:lnTo>
                <a:lnTo>
                  <a:pt x="2803874" y="2434848"/>
                </a:lnTo>
                <a:cubicBezTo>
                  <a:pt x="2803874" y="2440612"/>
                  <a:pt x="2808547" y="2445285"/>
                  <a:pt x="2814311" y="2445285"/>
                </a:cubicBezTo>
                <a:cubicBezTo>
                  <a:pt x="2820075" y="2445285"/>
                  <a:pt x="2824748" y="2440612"/>
                  <a:pt x="2824748" y="2434848"/>
                </a:cubicBezTo>
                <a:lnTo>
                  <a:pt x="2824748" y="2050881"/>
                </a:lnTo>
                <a:lnTo>
                  <a:pt x="2850974" y="2045586"/>
                </a:lnTo>
                <a:cubicBezTo>
                  <a:pt x="2884793" y="2031282"/>
                  <a:pt x="2908522" y="1997795"/>
                  <a:pt x="2908522" y="1958766"/>
                </a:cubicBezTo>
                <a:lnTo>
                  <a:pt x="2908522" y="1374928"/>
                </a:lnTo>
                <a:cubicBezTo>
                  <a:pt x="2908522" y="1335899"/>
                  <a:pt x="2884793" y="1302412"/>
                  <a:pt x="2850974" y="1288108"/>
                </a:cubicBezTo>
                <a:lnTo>
                  <a:pt x="2824748" y="1282813"/>
                </a:lnTo>
                <a:lnTo>
                  <a:pt x="2824748" y="1064101"/>
                </a:lnTo>
                <a:cubicBezTo>
                  <a:pt x="2824748" y="1058337"/>
                  <a:pt x="2820075" y="1053664"/>
                  <a:pt x="2814311" y="1053664"/>
                </a:cubicBezTo>
                <a:close/>
                <a:moveTo>
                  <a:pt x="1894767" y="1031593"/>
                </a:moveTo>
                <a:cubicBezTo>
                  <a:pt x="1889003" y="1031593"/>
                  <a:pt x="1884330" y="1036266"/>
                  <a:pt x="1884330" y="1042030"/>
                </a:cubicBezTo>
                <a:lnTo>
                  <a:pt x="1884330" y="1093889"/>
                </a:lnTo>
                <a:lnTo>
                  <a:pt x="1858090" y="1099187"/>
                </a:lnTo>
                <a:cubicBezTo>
                  <a:pt x="1824271" y="1113492"/>
                  <a:pt x="1800541" y="1146978"/>
                  <a:pt x="1800541" y="1186006"/>
                </a:cubicBezTo>
                <a:cubicBezTo>
                  <a:pt x="1800541" y="1300280"/>
                  <a:pt x="1800542" y="1414555"/>
                  <a:pt x="1800542" y="1528829"/>
                </a:cubicBezTo>
                <a:cubicBezTo>
                  <a:pt x="1800542" y="1567858"/>
                  <a:pt x="1824272" y="1601345"/>
                  <a:pt x="1858091" y="1615650"/>
                </a:cubicBezTo>
                <a:lnTo>
                  <a:pt x="1884330" y="1620947"/>
                </a:lnTo>
                <a:lnTo>
                  <a:pt x="1884330" y="1856128"/>
                </a:lnTo>
                <a:cubicBezTo>
                  <a:pt x="1884330" y="1861892"/>
                  <a:pt x="1889003" y="1866565"/>
                  <a:pt x="1894767" y="1866565"/>
                </a:cubicBezTo>
                <a:cubicBezTo>
                  <a:pt x="1900531" y="1866565"/>
                  <a:pt x="1905204" y="1861892"/>
                  <a:pt x="1905204" y="1856128"/>
                </a:cubicBezTo>
                <a:lnTo>
                  <a:pt x="1905204" y="1620946"/>
                </a:lnTo>
                <a:lnTo>
                  <a:pt x="1931443" y="1615648"/>
                </a:lnTo>
                <a:cubicBezTo>
                  <a:pt x="1965262" y="1601344"/>
                  <a:pt x="1988991" y="1567857"/>
                  <a:pt x="1988991" y="1528828"/>
                </a:cubicBezTo>
                <a:lnTo>
                  <a:pt x="1988991" y="1186006"/>
                </a:lnTo>
                <a:cubicBezTo>
                  <a:pt x="1988991" y="1146978"/>
                  <a:pt x="1965262" y="1113492"/>
                  <a:pt x="1931443" y="1099187"/>
                </a:cubicBezTo>
                <a:lnTo>
                  <a:pt x="1905204" y="1093889"/>
                </a:lnTo>
                <a:lnTo>
                  <a:pt x="1905204" y="1042030"/>
                </a:lnTo>
                <a:cubicBezTo>
                  <a:pt x="1905204" y="1036266"/>
                  <a:pt x="1900531" y="1031593"/>
                  <a:pt x="1894767" y="1031593"/>
                </a:cubicBezTo>
                <a:close/>
                <a:moveTo>
                  <a:pt x="2352676" y="949445"/>
                </a:moveTo>
                <a:cubicBezTo>
                  <a:pt x="2346912" y="949445"/>
                  <a:pt x="2342239" y="954118"/>
                  <a:pt x="2342239" y="959881"/>
                </a:cubicBezTo>
                <a:lnTo>
                  <a:pt x="2342239" y="1011739"/>
                </a:lnTo>
                <a:lnTo>
                  <a:pt x="2315996" y="1017038"/>
                </a:lnTo>
                <a:cubicBezTo>
                  <a:pt x="2282177" y="1031342"/>
                  <a:pt x="2258447" y="1064830"/>
                  <a:pt x="2258447" y="1103859"/>
                </a:cubicBezTo>
                <a:cubicBezTo>
                  <a:pt x="2258447" y="1197298"/>
                  <a:pt x="2258448" y="1290738"/>
                  <a:pt x="2258448" y="1384179"/>
                </a:cubicBezTo>
                <a:cubicBezTo>
                  <a:pt x="2258448" y="1423208"/>
                  <a:pt x="2282178" y="1456695"/>
                  <a:pt x="2315997" y="1471000"/>
                </a:cubicBezTo>
                <a:lnTo>
                  <a:pt x="2342239" y="1476298"/>
                </a:lnTo>
                <a:lnTo>
                  <a:pt x="2342239" y="1773979"/>
                </a:lnTo>
                <a:cubicBezTo>
                  <a:pt x="2342239" y="1779743"/>
                  <a:pt x="2346912" y="1784416"/>
                  <a:pt x="2352676" y="1784416"/>
                </a:cubicBezTo>
                <a:cubicBezTo>
                  <a:pt x="2358440" y="1784416"/>
                  <a:pt x="2363113" y="1779743"/>
                  <a:pt x="2363113" y="1773979"/>
                </a:cubicBezTo>
                <a:lnTo>
                  <a:pt x="2363113" y="1476295"/>
                </a:lnTo>
                <a:lnTo>
                  <a:pt x="2389349" y="1470998"/>
                </a:lnTo>
                <a:cubicBezTo>
                  <a:pt x="2423167" y="1456694"/>
                  <a:pt x="2446897" y="1423207"/>
                  <a:pt x="2446897" y="1384178"/>
                </a:cubicBezTo>
                <a:lnTo>
                  <a:pt x="2446897" y="1103859"/>
                </a:lnTo>
                <a:cubicBezTo>
                  <a:pt x="2446897" y="1064830"/>
                  <a:pt x="2423167" y="1031342"/>
                  <a:pt x="2389349" y="1017038"/>
                </a:cubicBezTo>
                <a:lnTo>
                  <a:pt x="2363113" y="1011741"/>
                </a:lnTo>
                <a:lnTo>
                  <a:pt x="2363113" y="959881"/>
                </a:lnTo>
                <a:cubicBezTo>
                  <a:pt x="2363113" y="954118"/>
                  <a:pt x="2358440" y="949445"/>
                  <a:pt x="2352676" y="949445"/>
                </a:cubicBezTo>
                <a:close/>
                <a:moveTo>
                  <a:pt x="94221" y="943144"/>
                </a:moveTo>
                <a:cubicBezTo>
                  <a:pt x="88457" y="943144"/>
                  <a:pt x="83784" y="947817"/>
                  <a:pt x="83784" y="953581"/>
                </a:cubicBezTo>
                <a:lnTo>
                  <a:pt x="83784" y="1128353"/>
                </a:lnTo>
                <a:lnTo>
                  <a:pt x="57548" y="1133650"/>
                </a:lnTo>
                <a:cubicBezTo>
                  <a:pt x="23729" y="1147954"/>
                  <a:pt x="0" y="1181441"/>
                  <a:pt x="0" y="1220470"/>
                </a:cubicBezTo>
                <a:lnTo>
                  <a:pt x="0" y="1500791"/>
                </a:lnTo>
                <a:cubicBezTo>
                  <a:pt x="0" y="1539820"/>
                  <a:pt x="23729" y="1573307"/>
                  <a:pt x="57548" y="1587612"/>
                </a:cubicBezTo>
                <a:lnTo>
                  <a:pt x="83784" y="1592908"/>
                </a:lnTo>
                <a:lnTo>
                  <a:pt x="83784" y="1767679"/>
                </a:lnTo>
                <a:cubicBezTo>
                  <a:pt x="83784" y="1773443"/>
                  <a:pt x="88457" y="1778116"/>
                  <a:pt x="94221" y="1778116"/>
                </a:cubicBezTo>
                <a:cubicBezTo>
                  <a:pt x="99985" y="1778116"/>
                  <a:pt x="104658" y="1773443"/>
                  <a:pt x="104658" y="1767679"/>
                </a:cubicBezTo>
                <a:lnTo>
                  <a:pt x="104658" y="1592911"/>
                </a:lnTo>
                <a:lnTo>
                  <a:pt x="130900" y="1587613"/>
                </a:lnTo>
                <a:cubicBezTo>
                  <a:pt x="164719" y="1573308"/>
                  <a:pt x="188449" y="1539821"/>
                  <a:pt x="188449" y="1500792"/>
                </a:cubicBezTo>
                <a:cubicBezTo>
                  <a:pt x="188449" y="1407351"/>
                  <a:pt x="188450" y="1313911"/>
                  <a:pt x="188450" y="1220470"/>
                </a:cubicBezTo>
                <a:cubicBezTo>
                  <a:pt x="188450" y="1181441"/>
                  <a:pt x="164720" y="1147954"/>
                  <a:pt x="130901" y="1133650"/>
                </a:cubicBezTo>
                <a:lnTo>
                  <a:pt x="104658" y="1128352"/>
                </a:lnTo>
                <a:lnTo>
                  <a:pt x="104658" y="953581"/>
                </a:lnTo>
                <a:cubicBezTo>
                  <a:pt x="104658" y="947817"/>
                  <a:pt x="99985" y="943144"/>
                  <a:pt x="94221" y="943144"/>
                </a:cubicBezTo>
                <a:close/>
                <a:moveTo>
                  <a:pt x="543772" y="699710"/>
                </a:moveTo>
                <a:cubicBezTo>
                  <a:pt x="538008" y="699710"/>
                  <a:pt x="533335" y="704382"/>
                  <a:pt x="533335" y="710146"/>
                </a:cubicBezTo>
                <a:lnTo>
                  <a:pt x="533335" y="762006"/>
                </a:lnTo>
                <a:lnTo>
                  <a:pt x="507096" y="767303"/>
                </a:lnTo>
                <a:cubicBezTo>
                  <a:pt x="473277" y="781607"/>
                  <a:pt x="449548" y="815094"/>
                  <a:pt x="449548" y="854123"/>
                </a:cubicBezTo>
                <a:lnTo>
                  <a:pt x="449548" y="1231916"/>
                </a:lnTo>
                <a:cubicBezTo>
                  <a:pt x="449548" y="1270945"/>
                  <a:pt x="473277" y="1304432"/>
                  <a:pt x="507096" y="1318736"/>
                </a:cubicBezTo>
                <a:lnTo>
                  <a:pt x="533335" y="1324034"/>
                </a:lnTo>
                <a:lnTo>
                  <a:pt x="533335" y="1524245"/>
                </a:lnTo>
                <a:cubicBezTo>
                  <a:pt x="533335" y="1530009"/>
                  <a:pt x="538008" y="1534682"/>
                  <a:pt x="543772" y="1534682"/>
                </a:cubicBezTo>
                <a:cubicBezTo>
                  <a:pt x="549536" y="1534682"/>
                  <a:pt x="554209" y="1530009"/>
                  <a:pt x="554209" y="1524245"/>
                </a:cubicBezTo>
                <a:lnTo>
                  <a:pt x="554209" y="1324035"/>
                </a:lnTo>
                <a:lnTo>
                  <a:pt x="580448" y="1318738"/>
                </a:lnTo>
                <a:cubicBezTo>
                  <a:pt x="614267" y="1304433"/>
                  <a:pt x="637997" y="1270946"/>
                  <a:pt x="637997" y="1231917"/>
                </a:cubicBezTo>
                <a:cubicBezTo>
                  <a:pt x="637997" y="1105986"/>
                  <a:pt x="637998" y="980054"/>
                  <a:pt x="637998" y="854123"/>
                </a:cubicBezTo>
                <a:cubicBezTo>
                  <a:pt x="637998" y="815094"/>
                  <a:pt x="614268" y="781607"/>
                  <a:pt x="580449" y="767303"/>
                </a:cubicBezTo>
                <a:lnTo>
                  <a:pt x="554209" y="762005"/>
                </a:lnTo>
                <a:lnTo>
                  <a:pt x="554209" y="710146"/>
                </a:lnTo>
                <a:cubicBezTo>
                  <a:pt x="554209" y="704382"/>
                  <a:pt x="549536" y="699710"/>
                  <a:pt x="543772" y="699710"/>
                </a:cubicBezTo>
                <a:close/>
                <a:moveTo>
                  <a:pt x="2115722" y="672390"/>
                </a:moveTo>
                <a:cubicBezTo>
                  <a:pt x="2109958" y="672390"/>
                  <a:pt x="2105285" y="677063"/>
                  <a:pt x="2105285" y="682828"/>
                </a:cubicBezTo>
                <a:lnTo>
                  <a:pt x="2105285" y="1162358"/>
                </a:lnTo>
                <a:lnTo>
                  <a:pt x="2079042" y="1167656"/>
                </a:lnTo>
                <a:cubicBezTo>
                  <a:pt x="2045223" y="1181960"/>
                  <a:pt x="2021493" y="1215447"/>
                  <a:pt x="2021493" y="1254476"/>
                </a:cubicBezTo>
                <a:cubicBezTo>
                  <a:pt x="2021493" y="1345927"/>
                  <a:pt x="2021494" y="1437379"/>
                  <a:pt x="2021494" y="1528830"/>
                </a:cubicBezTo>
                <a:cubicBezTo>
                  <a:pt x="2021494" y="1567859"/>
                  <a:pt x="2045224" y="1601346"/>
                  <a:pt x="2079043" y="1615651"/>
                </a:cubicBezTo>
                <a:lnTo>
                  <a:pt x="2105285" y="1620949"/>
                </a:lnTo>
                <a:lnTo>
                  <a:pt x="2105285" y="2133302"/>
                </a:lnTo>
                <a:cubicBezTo>
                  <a:pt x="2105285" y="2139066"/>
                  <a:pt x="2109958" y="2143739"/>
                  <a:pt x="2115722" y="2143739"/>
                </a:cubicBezTo>
                <a:cubicBezTo>
                  <a:pt x="2121486" y="2143739"/>
                  <a:pt x="2126159" y="2139066"/>
                  <a:pt x="2126159" y="2133302"/>
                </a:cubicBezTo>
                <a:lnTo>
                  <a:pt x="2126159" y="1620946"/>
                </a:lnTo>
                <a:lnTo>
                  <a:pt x="2152395" y="1615650"/>
                </a:lnTo>
                <a:cubicBezTo>
                  <a:pt x="2186214" y="1601345"/>
                  <a:pt x="2209943" y="1567858"/>
                  <a:pt x="2209943" y="1528829"/>
                </a:cubicBezTo>
                <a:lnTo>
                  <a:pt x="2209943" y="1254476"/>
                </a:lnTo>
                <a:cubicBezTo>
                  <a:pt x="2209943" y="1215447"/>
                  <a:pt x="2186214" y="1181960"/>
                  <a:pt x="2152395" y="1167656"/>
                </a:cubicBezTo>
                <a:lnTo>
                  <a:pt x="2126159" y="1162359"/>
                </a:lnTo>
                <a:lnTo>
                  <a:pt x="2126159" y="682828"/>
                </a:lnTo>
                <a:cubicBezTo>
                  <a:pt x="2126159" y="677063"/>
                  <a:pt x="2121486" y="672390"/>
                  <a:pt x="2115722" y="672390"/>
                </a:cubicBezTo>
                <a:close/>
                <a:moveTo>
                  <a:pt x="1674627" y="671658"/>
                </a:moveTo>
                <a:cubicBezTo>
                  <a:pt x="1668863" y="671658"/>
                  <a:pt x="1664190" y="676331"/>
                  <a:pt x="1664190" y="682095"/>
                </a:cubicBezTo>
                <a:lnTo>
                  <a:pt x="1664190" y="733954"/>
                </a:lnTo>
                <a:lnTo>
                  <a:pt x="1637950" y="739251"/>
                </a:lnTo>
                <a:cubicBezTo>
                  <a:pt x="1604131" y="753556"/>
                  <a:pt x="1580401" y="787043"/>
                  <a:pt x="1580401" y="826072"/>
                </a:cubicBezTo>
                <a:cubicBezTo>
                  <a:pt x="1580401" y="972712"/>
                  <a:pt x="1580402" y="1119353"/>
                  <a:pt x="1580402" y="1265992"/>
                </a:cubicBezTo>
                <a:cubicBezTo>
                  <a:pt x="1580402" y="1305021"/>
                  <a:pt x="1604132" y="1338508"/>
                  <a:pt x="1637951" y="1352812"/>
                </a:cubicBezTo>
                <a:lnTo>
                  <a:pt x="1664190" y="1358110"/>
                </a:lnTo>
                <a:lnTo>
                  <a:pt x="1664190" y="1496193"/>
                </a:lnTo>
                <a:cubicBezTo>
                  <a:pt x="1664190" y="1501957"/>
                  <a:pt x="1668863" y="1506630"/>
                  <a:pt x="1674627" y="1506630"/>
                </a:cubicBezTo>
                <a:cubicBezTo>
                  <a:pt x="1680391" y="1506630"/>
                  <a:pt x="1685064" y="1501957"/>
                  <a:pt x="1685064" y="1496193"/>
                </a:cubicBezTo>
                <a:lnTo>
                  <a:pt x="1685064" y="1358109"/>
                </a:lnTo>
                <a:lnTo>
                  <a:pt x="1711303" y="1352812"/>
                </a:lnTo>
                <a:cubicBezTo>
                  <a:pt x="1745122" y="1338507"/>
                  <a:pt x="1768851" y="1305020"/>
                  <a:pt x="1768851" y="1265991"/>
                </a:cubicBezTo>
                <a:lnTo>
                  <a:pt x="1768851" y="826072"/>
                </a:lnTo>
                <a:cubicBezTo>
                  <a:pt x="1768851" y="787043"/>
                  <a:pt x="1745122" y="753556"/>
                  <a:pt x="1711303" y="739251"/>
                </a:cubicBezTo>
                <a:lnTo>
                  <a:pt x="1685064" y="733954"/>
                </a:lnTo>
                <a:lnTo>
                  <a:pt x="1685064" y="682095"/>
                </a:lnTo>
                <a:cubicBezTo>
                  <a:pt x="1685064" y="676331"/>
                  <a:pt x="1680391" y="671658"/>
                  <a:pt x="1674627" y="671658"/>
                </a:cubicBezTo>
                <a:close/>
                <a:moveTo>
                  <a:pt x="2569677" y="648213"/>
                </a:moveTo>
                <a:cubicBezTo>
                  <a:pt x="2563913" y="648213"/>
                  <a:pt x="2559240" y="652886"/>
                  <a:pt x="2559240" y="658650"/>
                </a:cubicBezTo>
                <a:lnTo>
                  <a:pt x="2559240" y="1111745"/>
                </a:lnTo>
                <a:lnTo>
                  <a:pt x="2533000" y="1117043"/>
                </a:lnTo>
                <a:cubicBezTo>
                  <a:pt x="2499181" y="1131347"/>
                  <a:pt x="2475451" y="1164833"/>
                  <a:pt x="2475451" y="1203862"/>
                </a:cubicBezTo>
                <a:cubicBezTo>
                  <a:pt x="2475451" y="1297303"/>
                  <a:pt x="2475452" y="1390743"/>
                  <a:pt x="2475452" y="1484184"/>
                </a:cubicBezTo>
                <a:cubicBezTo>
                  <a:pt x="2475452" y="1523213"/>
                  <a:pt x="2499182" y="1556700"/>
                  <a:pt x="2533001" y="1571005"/>
                </a:cubicBezTo>
                <a:lnTo>
                  <a:pt x="2559240" y="1576302"/>
                </a:lnTo>
                <a:lnTo>
                  <a:pt x="2559240" y="2029397"/>
                </a:lnTo>
                <a:cubicBezTo>
                  <a:pt x="2559240" y="2035161"/>
                  <a:pt x="2563913" y="2039834"/>
                  <a:pt x="2569677" y="2039834"/>
                </a:cubicBezTo>
                <a:cubicBezTo>
                  <a:pt x="2575441" y="2039834"/>
                  <a:pt x="2580114" y="2035161"/>
                  <a:pt x="2580114" y="2029397"/>
                </a:cubicBezTo>
                <a:lnTo>
                  <a:pt x="2580114" y="1576301"/>
                </a:lnTo>
                <a:lnTo>
                  <a:pt x="2606353" y="1571004"/>
                </a:lnTo>
                <a:cubicBezTo>
                  <a:pt x="2640172" y="1556699"/>
                  <a:pt x="2663901" y="1523212"/>
                  <a:pt x="2663901" y="1484183"/>
                </a:cubicBezTo>
                <a:lnTo>
                  <a:pt x="2663901" y="1203862"/>
                </a:lnTo>
                <a:cubicBezTo>
                  <a:pt x="2663901" y="1164833"/>
                  <a:pt x="2640172" y="1131347"/>
                  <a:pt x="2606353" y="1117043"/>
                </a:cubicBezTo>
                <a:lnTo>
                  <a:pt x="2580114" y="1111745"/>
                </a:lnTo>
                <a:lnTo>
                  <a:pt x="2580114" y="658650"/>
                </a:lnTo>
                <a:cubicBezTo>
                  <a:pt x="2580114" y="652886"/>
                  <a:pt x="2575441" y="648213"/>
                  <a:pt x="2569677" y="648213"/>
                </a:cubicBezTo>
                <a:close/>
                <a:moveTo>
                  <a:pt x="1433611" y="591611"/>
                </a:moveTo>
                <a:cubicBezTo>
                  <a:pt x="1427847" y="591611"/>
                  <a:pt x="1423174" y="596284"/>
                  <a:pt x="1423174" y="602047"/>
                </a:cubicBezTo>
                <a:lnTo>
                  <a:pt x="1423174" y="653907"/>
                </a:lnTo>
                <a:lnTo>
                  <a:pt x="1396934" y="659204"/>
                </a:lnTo>
                <a:cubicBezTo>
                  <a:pt x="1363115" y="673508"/>
                  <a:pt x="1339385" y="706995"/>
                  <a:pt x="1339385" y="746024"/>
                </a:cubicBezTo>
                <a:cubicBezTo>
                  <a:pt x="1339385" y="839465"/>
                  <a:pt x="1339386" y="932905"/>
                  <a:pt x="1339386" y="1026348"/>
                </a:cubicBezTo>
                <a:cubicBezTo>
                  <a:pt x="1339386" y="1065377"/>
                  <a:pt x="1363116" y="1098862"/>
                  <a:pt x="1396935" y="1113168"/>
                </a:cubicBezTo>
                <a:lnTo>
                  <a:pt x="1423174" y="1118465"/>
                </a:lnTo>
                <a:lnTo>
                  <a:pt x="1423174" y="1416145"/>
                </a:lnTo>
                <a:cubicBezTo>
                  <a:pt x="1423174" y="1421909"/>
                  <a:pt x="1427847" y="1426582"/>
                  <a:pt x="1433611" y="1426582"/>
                </a:cubicBezTo>
                <a:cubicBezTo>
                  <a:pt x="1439375" y="1426582"/>
                  <a:pt x="1444048" y="1421909"/>
                  <a:pt x="1444048" y="1416145"/>
                </a:cubicBezTo>
                <a:lnTo>
                  <a:pt x="1444048" y="1118463"/>
                </a:lnTo>
                <a:lnTo>
                  <a:pt x="1470287" y="1113165"/>
                </a:lnTo>
                <a:cubicBezTo>
                  <a:pt x="1504106" y="1098861"/>
                  <a:pt x="1527835" y="1065374"/>
                  <a:pt x="1527835" y="1026345"/>
                </a:cubicBezTo>
                <a:lnTo>
                  <a:pt x="1527835" y="746024"/>
                </a:lnTo>
                <a:cubicBezTo>
                  <a:pt x="1527835" y="706995"/>
                  <a:pt x="1504106" y="673508"/>
                  <a:pt x="1470287" y="659204"/>
                </a:cubicBezTo>
                <a:lnTo>
                  <a:pt x="1444048" y="653907"/>
                </a:lnTo>
                <a:lnTo>
                  <a:pt x="1444048" y="602047"/>
                </a:lnTo>
                <a:cubicBezTo>
                  <a:pt x="1444048" y="596284"/>
                  <a:pt x="1439375" y="591611"/>
                  <a:pt x="1433611" y="591611"/>
                </a:cubicBezTo>
                <a:close/>
                <a:moveTo>
                  <a:pt x="312886" y="572770"/>
                </a:moveTo>
                <a:cubicBezTo>
                  <a:pt x="307122" y="572770"/>
                  <a:pt x="302449" y="577443"/>
                  <a:pt x="302449" y="583207"/>
                </a:cubicBezTo>
                <a:lnTo>
                  <a:pt x="302449" y="1000640"/>
                </a:lnTo>
                <a:lnTo>
                  <a:pt x="290186" y="1003115"/>
                </a:lnTo>
                <a:cubicBezTo>
                  <a:pt x="256367" y="1017419"/>
                  <a:pt x="232638" y="1050907"/>
                  <a:pt x="232638" y="1089936"/>
                </a:cubicBezTo>
                <a:lnTo>
                  <a:pt x="232638" y="1452599"/>
                </a:lnTo>
                <a:cubicBezTo>
                  <a:pt x="232638" y="1491628"/>
                  <a:pt x="256367" y="1525115"/>
                  <a:pt x="290186" y="1539420"/>
                </a:cubicBezTo>
                <a:lnTo>
                  <a:pt x="302449" y="1541895"/>
                </a:lnTo>
                <a:lnTo>
                  <a:pt x="302449" y="1953954"/>
                </a:lnTo>
                <a:cubicBezTo>
                  <a:pt x="302449" y="1959718"/>
                  <a:pt x="307122" y="1964391"/>
                  <a:pt x="312886" y="1964391"/>
                </a:cubicBezTo>
                <a:cubicBezTo>
                  <a:pt x="318650" y="1964391"/>
                  <a:pt x="323323" y="1959718"/>
                  <a:pt x="323323" y="1953954"/>
                </a:cubicBezTo>
                <a:lnTo>
                  <a:pt x="323323" y="1546110"/>
                </a:lnTo>
                <a:lnTo>
                  <a:pt x="326863" y="1546824"/>
                </a:lnTo>
                <a:lnTo>
                  <a:pt x="326862" y="1546825"/>
                </a:lnTo>
                <a:cubicBezTo>
                  <a:pt x="378901" y="1546825"/>
                  <a:pt x="421087" y="1504639"/>
                  <a:pt x="421087" y="1452600"/>
                </a:cubicBezTo>
                <a:cubicBezTo>
                  <a:pt x="421087" y="1331712"/>
                  <a:pt x="421088" y="1210823"/>
                  <a:pt x="421088" y="1089936"/>
                </a:cubicBezTo>
                <a:cubicBezTo>
                  <a:pt x="421088" y="1037897"/>
                  <a:pt x="378902" y="995711"/>
                  <a:pt x="326863" y="995711"/>
                </a:cubicBezTo>
                <a:lnTo>
                  <a:pt x="323323" y="996425"/>
                </a:lnTo>
                <a:lnTo>
                  <a:pt x="323323" y="583207"/>
                </a:lnTo>
                <a:cubicBezTo>
                  <a:pt x="323323" y="577443"/>
                  <a:pt x="318650" y="572770"/>
                  <a:pt x="312886" y="572770"/>
                </a:cubicBezTo>
                <a:close/>
                <a:moveTo>
                  <a:pt x="781224" y="291272"/>
                </a:moveTo>
                <a:cubicBezTo>
                  <a:pt x="775460" y="291272"/>
                  <a:pt x="770787" y="295945"/>
                  <a:pt x="770787" y="301709"/>
                </a:cubicBezTo>
                <a:lnTo>
                  <a:pt x="770787" y="353568"/>
                </a:lnTo>
                <a:lnTo>
                  <a:pt x="744548" y="358866"/>
                </a:lnTo>
                <a:cubicBezTo>
                  <a:pt x="710729" y="373170"/>
                  <a:pt x="687000" y="406657"/>
                  <a:pt x="687000" y="445686"/>
                </a:cubicBezTo>
                <a:lnTo>
                  <a:pt x="687000" y="854105"/>
                </a:lnTo>
                <a:cubicBezTo>
                  <a:pt x="687000" y="893135"/>
                  <a:pt x="710729" y="926621"/>
                  <a:pt x="744548" y="940925"/>
                </a:cubicBezTo>
                <a:lnTo>
                  <a:pt x="770787" y="946223"/>
                </a:lnTo>
                <a:lnTo>
                  <a:pt x="770787" y="1115808"/>
                </a:lnTo>
                <a:cubicBezTo>
                  <a:pt x="770787" y="1121572"/>
                  <a:pt x="775460" y="1126245"/>
                  <a:pt x="781224" y="1126245"/>
                </a:cubicBezTo>
                <a:cubicBezTo>
                  <a:pt x="786988" y="1126245"/>
                  <a:pt x="791661" y="1121572"/>
                  <a:pt x="791661" y="1115808"/>
                </a:cubicBezTo>
                <a:lnTo>
                  <a:pt x="791661" y="946224"/>
                </a:lnTo>
                <a:lnTo>
                  <a:pt x="817900" y="940927"/>
                </a:lnTo>
                <a:cubicBezTo>
                  <a:pt x="851719" y="926622"/>
                  <a:pt x="875449" y="893135"/>
                  <a:pt x="875449" y="854106"/>
                </a:cubicBezTo>
                <a:cubicBezTo>
                  <a:pt x="875449" y="717966"/>
                  <a:pt x="875450" y="581826"/>
                  <a:pt x="875450" y="445686"/>
                </a:cubicBezTo>
                <a:cubicBezTo>
                  <a:pt x="875450" y="406657"/>
                  <a:pt x="851720" y="373170"/>
                  <a:pt x="817901" y="358866"/>
                </a:cubicBezTo>
                <a:lnTo>
                  <a:pt x="791661" y="353568"/>
                </a:lnTo>
                <a:lnTo>
                  <a:pt x="791661" y="301709"/>
                </a:lnTo>
                <a:cubicBezTo>
                  <a:pt x="791661" y="295945"/>
                  <a:pt x="786988" y="291272"/>
                  <a:pt x="781224" y="291272"/>
                </a:cubicBezTo>
                <a:close/>
                <a:moveTo>
                  <a:pt x="1005139" y="74604"/>
                </a:moveTo>
                <a:cubicBezTo>
                  <a:pt x="999375" y="74604"/>
                  <a:pt x="994702" y="79277"/>
                  <a:pt x="994702" y="85041"/>
                </a:cubicBezTo>
                <a:lnTo>
                  <a:pt x="994702" y="259815"/>
                </a:lnTo>
                <a:lnTo>
                  <a:pt x="968467" y="265112"/>
                </a:lnTo>
                <a:cubicBezTo>
                  <a:pt x="934648" y="279416"/>
                  <a:pt x="910918" y="312903"/>
                  <a:pt x="910918" y="351934"/>
                </a:cubicBezTo>
                <a:lnTo>
                  <a:pt x="910918" y="632253"/>
                </a:lnTo>
                <a:cubicBezTo>
                  <a:pt x="910918" y="671282"/>
                  <a:pt x="934648" y="704769"/>
                  <a:pt x="968467" y="719073"/>
                </a:cubicBezTo>
                <a:lnTo>
                  <a:pt x="994702" y="724370"/>
                </a:lnTo>
                <a:lnTo>
                  <a:pt x="994702" y="899140"/>
                </a:lnTo>
                <a:cubicBezTo>
                  <a:pt x="994702" y="904904"/>
                  <a:pt x="999375" y="909577"/>
                  <a:pt x="1005139" y="909577"/>
                </a:cubicBezTo>
                <a:cubicBezTo>
                  <a:pt x="1010903" y="909577"/>
                  <a:pt x="1015576" y="904904"/>
                  <a:pt x="1015576" y="899140"/>
                </a:cubicBezTo>
                <a:lnTo>
                  <a:pt x="1015576" y="724372"/>
                </a:lnTo>
                <a:lnTo>
                  <a:pt x="1041819" y="719074"/>
                </a:lnTo>
                <a:cubicBezTo>
                  <a:pt x="1075638" y="704770"/>
                  <a:pt x="1099367" y="671283"/>
                  <a:pt x="1099367" y="632254"/>
                </a:cubicBezTo>
                <a:cubicBezTo>
                  <a:pt x="1099367" y="538815"/>
                  <a:pt x="1099368" y="445373"/>
                  <a:pt x="1099368" y="351934"/>
                </a:cubicBezTo>
                <a:cubicBezTo>
                  <a:pt x="1099368" y="312903"/>
                  <a:pt x="1075639" y="279416"/>
                  <a:pt x="1041820" y="265112"/>
                </a:cubicBezTo>
                <a:lnTo>
                  <a:pt x="1015576" y="259813"/>
                </a:lnTo>
                <a:lnTo>
                  <a:pt x="1015576" y="85041"/>
                </a:lnTo>
                <a:cubicBezTo>
                  <a:pt x="1015576" y="79277"/>
                  <a:pt x="1010903" y="74604"/>
                  <a:pt x="1005139" y="74604"/>
                </a:cubicBezTo>
                <a:close/>
                <a:moveTo>
                  <a:pt x="1218510" y="0"/>
                </a:moveTo>
                <a:cubicBezTo>
                  <a:pt x="1212746" y="0"/>
                  <a:pt x="1208073" y="4673"/>
                  <a:pt x="1208073" y="10437"/>
                </a:cubicBezTo>
                <a:lnTo>
                  <a:pt x="1208073" y="351657"/>
                </a:lnTo>
                <a:lnTo>
                  <a:pt x="1181838" y="356953"/>
                </a:lnTo>
                <a:cubicBezTo>
                  <a:pt x="1148019" y="371258"/>
                  <a:pt x="1124289" y="404744"/>
                  <a:pt x="1124289" y="443774"/>
                </a:cubicBezTo>
                <a:lnTo>
                  <a:pt x="1124289" y="1035868"/>
                </a:lnTo>
                <a:cubicBezTo>
                  <a:pt x="1124289" y="1074897"/>
                  <a:pt x="1148019" y="1108384"/>
                  <a:pt x="1181838" y="1122688"/>
                </a:cubicBezTo>
                <a:lnTo>
                  <a:pt x="1208073" y="1127985"/>
                </a:lnTo>
                <a:lnTo>
                  <a:pt x="1208073" y="1460912"/>
                </a:lnTo>
                <a:cubicBezTo>
                  <a:pt x="1208073" y="1466676"/>
                  <a:pt x="1212746" y="1471349"/>
                  <a:pt x="1218510" y="1471349"/>
                </a:cubicBezTo>
                <a:cubicBezTo>
                  <a:pt x="1224274" y="1471349"/>
                  <a:pt x="1228947" y="1466676"/>
                  <a:pt x="1228947" y="1460912"/>
                </a:cubicBezTo>
                <a:lnTo>
                  <a:pt x="1228947" y="1127987"/>
                </a:lnTo>
                <a:lnTo>
                  <a:pt x="1255190" y="1122689"/>
                </a:lnTo>
                <a:cubicBezTo>
                  <a:pt x="1289009" y="1108385"/>
                  <a:pt x="1312738" y="1074898"/>
                  <a:pt x="1312738" y="1035869"/>
                </a:cubicBezTo>
                <a:cubicBezTo>
                  <a:pt x="1312738" y="838504"/>
                  <a:pt x="1312739" y="641139"/>
                  <a:pt x="1312739" y="443774"/>
                </a:cubicBezTo>
                <a:cubicBezTo>
                  <a:pt x="1312739" y="404744"/>
                  <a:pt x="1289010" y="371258"/>
                  <a:pt x="1255191" y="356953"/>
                </a:cubicBezTo>
                <a:lnTo>
                  <a:pt x="1228947" y="351655"/>
                </a:lnTo>
                <a:lnTo>
                  <a:pt x="1228947" y="10437"/>
                </a:lnTo>
                <a:cubicBezTo>
                  <a:pt x="1228947" y="4673"/>
                  <a:pt x="1224274" y="0"/>
                  <a:pt x="1218510" y="0"/>
                </a:cubicBez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  <a:ln w="921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8625852-3F27-824F-8DC9-48643E4752A3}"/>
              </a:ext>
            </a:extLst>
          </p:cNvPr>
          <p:cNvSpPr txBox="1">
            <a:spLocks/>
          </p:cNvSpPr>
          <p:nvPr/>
        </p:nvSpPr>
        <p:spPr>
          <a:xfrm>
            <a:off x="2923472" y="3430280"/>
            <a:ext cx="2891365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Conclusion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122CB-3D98-E14B-AF6A-B27D94A64602}"/>
              </a:ext>
            </a:extLst>
          </p:cNvPr>
          <p:cNvSpPr txBox="1"/>
          <p:nvPr/>
        </p:nvSpPr>
        <p:spPr>
          <a:xfrm>
            <a:off x="7052846" y="1226832"/>
            <a:ext cx="38828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Next Steps and Summary</a:t>
            </a:r>
          </a:p>
          <a:p>
            <a:pPr algn="ctr"/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Freeform: Shape 18">
            <a:extLst>
              <a:ext uri="{FF2B5EF4-FFF2-40B4-BE49-F238E27FC236}">
                <a16:creationId xmlns:a16="http://schemas.microsoft.com/office/drawing/2014/main" id="{16CF62F8-C431-2D47-974E-9DF1BDC6C8E4}"/>
              </a:ext>
            </a:extLst>
          </p:cNvPr>
          <p:cNvSpPr/>
          <p:nvPr/>
        </p:nvSpPr>
        <p:spPr>
          <a:xfrm>
            <a:off x="6695578" y="3266798"/>
            <a:ext cx="4918353" cy="2237008"/>
          </a:xfrm>
          <a:custGeom>
            <a:avLst/>
            <a:gdLst>
              <a:gd name="connsiteX0" fmla="*/ 0 w 5834742"/>
              <a:gd name="connsiteY0" fmla="*/ 3727269 h 3727269"/>
              <a:gd name="connsiteX1" fmla="*/ 687977 w 5834742"/>
              <a:gd name="connsiteY1" fmla="*/ 2647406 h 3727269"/>
              <a:gd name="connsiteX2" fmla="*/ 1619794 w 5834742"/>
              <a:gd name="connsiteY2" fmla="*/ 3117669 h 3727269"/>
              <a:gd name="connsiteX3" fmla="*/ 2569028 w 5834742"/>
              <a:gd name="connsiteY3" fmla="*/ 1811383 h 3727269"/>
              <a:gd name="connsiteX4" fmla="*/ 3744685 w 5834742"/>
              <a:gd name="connsiteY4" fmla="*/ 2386149 h 3727269"/>
              <a:gd name="connsiteX5" fmla="*/ 5024845 w 5834742"/>
              <a:gd name="connsiteY5" fmla="*/ 670560 h 3727269"/>
              <a:gd name="connsiteX6" fmla="*/ 4502331 w 5834742"/>
              <a:gd name="connsiteY6" fmla="*/ 670560 h 3727269"/>
              <a:gd name="connsiteX7" fmla="*/ 5660571 w 5834742"/>
              <a:gd name="connsiteY7" fmla="*/ 0 h 3727269"/>
              <a:gd name="connsiteX8" fmla="*/ 5834742 w 5834742"/>
              <a:gd name="connsiteY8" fmla="*/ 1166949 h 3727269"/>
              <a:gd name="connsiteX9" fmla="*/ 5573485 w 5834742"/>
              <a:gd name="connsiteY9" fmla="*/ 836023 h 3727269"/>
              <a:gd name="connsiteX10" fmla="*/ 3875314 w 5834742"/>
              <a:gd name="connsiteY10" fmla="*/ 2769326 h 3727269"/>
              <a:gd name="connsiteX11" fmla="*/ 2708365 w 5834742"/>
              <a:gd name="connsiteY11" fmla="*/ 2090057 h 3727269"/>
              <a:gd name="connsiteX12" fmla="*/ 1680754 w 5834742"/>
              <a:gd name="connsiteY12" fmla="*/ 3309257 h 3727269"/>
              <a:gd name="connsiteX13" fmla="*/ 731520 w 5834742"/>
              <a:gd name="connsiteY13" fmla="*/ 2821577 h 3727269"/>
              <a:gd name="connsiteX14" fmla="*/ 0 w 5834742"/>
              <a:gd name="connsiteY14" fmla="*/ 3727269 h 3727269"/>
              <a:gd name="connsiteX0" fmla="*/ 0 w 5834742"/>
              <a:gd name="connsiteY0" fmla="*/ 3727269 h 3727269"/>
              <a:gd name="connsiteX1" fmla="*/ 687977 w 5834742"/>
              <a:gd name="connsiteY1" fmla="*/ 2647406 h 3727269"/>
              <a:gd name="connsiteX2" fmla="*/ 1619794 w 5834742"/>
              <a:gd name="connsiteY2" fmla="*/ 3117669 h 3727269"/>
              <a:gd name="connsiteX3" fmla="*/ 2569028 w 5834742"/>
              <a:gd name="connsiteY3" fmla="*/ 1811383 h 3727269"/>
              <a:gd name="connsiteX4" fmla="*/ 3744685 w 5834742"/>
              <a:gd name="connsiteY4" fmla="*/ 2386149 h 3727269"/>
              <a:gd name="connsiteX5" fmla="*/ 5024845 w 5834742"/>
              <a:gd name="connsiteY5" fmla="*/ 670560 h 3727269"/>
              <a:gd name="connsiteX6" fmla="*/ 4502331 w 5834742"/>
              <a:gd name="connsiteY6" fmla="*/ 670560 h 3727269"/>
              <a:gd name="connsiteX7" fmla="*/ 5660571 w 5834742"/>
              <a:gd name="connsiteY7" fmla="*/ 0 h 3727269"/>
              <a:gd name="connsiteX8" fmla="*/ 5834742 w 5834742"/>
              <a:gd name="connsiteY8" fmla="*/ 1166949 h 3727269"/>
              <a:gd name="connsiteX9" fmla="*/ 5573485 w 5834742"/>
              <a:gd name="connsiteY9" fmla="*/ 836023 h 3727269"/>
              <a:gd name="connsiteX10" fmla="*/ 3875314 w 5834742"/>
              <a:gd name="connsiteY10" fmla="*/ 2769326 h 3727269"/>
              <a:gd name="connsiteX11" fmla="*/ 2647405 w 5834742"/>
              <a:gd name="connsiteY11" fmla="*/ 2107475 h 3727269"/>
              <a:gd name="connsiteX12" fmla="*/ 1680754 w 5834742"/>
              <a:gd name="connsiteY12" fmla="*/ 3309257 h 3727269"/>
              <a:gd name="connsiteX13" fmla="*/ 731520 w 5834742"/>
              <a:gd name="connsiteY13" fmla="*/ 2821577 h 3727269"/>
              <a:gd name="connsiteX14" fmla="*/ 0 w 5834742"/>
              <a:gd name="connsiteY14" fmla="*/ 3727269 h 3727269"/>
              <a:gd name="connsiteX0" fmla="*/ 0 w 5834742"/>
              <a:gd name="connsiteY0" fmla="*/ 3727269 h 3727269"/>
              <a:gd name="connsiteX1" fmla="*/ 687977 w 5834742"/>
              <a:gd name="connsiteY1" fmla="*/ 2647406 h 3727269"/>
              <a:gd name="connsiteX2" fmla="*/ 1619794 w 5834742"/>
              <a:gd name="connsiteY2" fmla="*/ 3117669 h 3727269"/>
              <a:gd name="connsiteX3" fmla="*/ 2569028 w 5834742"/>
              <a:gd name="connsiteY3" fmla="*/ 1811383 h 3727269"/>
              <a:gd name="connsiteX4" fmla="*/ 3744685 w 5834742"/>
              <a:gd name="connsiteY4" fmla="*/ 2386149 h 3727269"/>
              <a:gd name="connsiteX5" fmla="*/ 5024845 w 5834742"/>
              <a:gd name="connsiteY5" fmla="*/ 670560 h 3727269"/>
              <a:gd name="connsiteX6" fmla="*/ 4502331 w 5834742"/>
              <a:gd name="connsiteY6" fmla="*/ 670560 h 3727269"/>
              <a:gd name="connsiteX7" fmla="*/ 5660571 w 5834742"/>
              <a:gd name="connsiteY7" fmla="*/ 0 h 3727269"/>
              <a:gd name="connsiteX8" fmla="*/ 5834742 w 5834742"/>
              <a:gd name="connsiteY8" fmla="*/ 1166949 h 3727269"/>
              <a:gd name="connsiteX9" fmla="*/ 5573485 w 5834742"/>
              <a:gd name="connsiteY9" fmla="*/ 836023 h 3727269"/>
              <a:gd name="connsiteX10" fmla="*/ 3831771 w 5834742"/>
              <a:gd name="connsiteY10" fmla="*/ 2838995 h 3727269"/>
              <a:gd name="connsiteX11" fmla="*/ 2647405 w 5834742"/>
              <a:gd name="connsiteY11" fmla="*/ 2107475 h 3727269"/>
              <a:gd name="connsiteX12" fmla="*/ 1680754 w 5834742"/>
              <a:gd name="connsiteY12" fmla="*/ 3309257 h 3727269"/>
              <a:gd name="connsiteX13" fmla="*/ 731520 w 5834742"/>
              <a:gd name="connsiteY13" fmla="*/ 2821577 h 3727269"/>
              <a:gd name="connsiteX14" fmla="*/ 0 w 5834742"/>
              <a:gd name="connsiteY14" fmla="*/ 3727269 h 3727269"/>
              <a:gd name="connsiteX0" fmla="*/ 0 w 5834742"/>
              <a:gd name="connsiteY0" fmla="*/ 3727269 h 3727269"/>
              <a:gd name="connsiteX1" fmla="*/ 687977 w 5834742"/>
              <a:gd name="connsiteY1" fmla="*/ 2647406 h 3727269"/>
              <a:gd name="connsiteX2" fmla="*/ 1619794 w 5834742"/>
              <a:gd name="connsiteY2" fmla="*/ 3117669 h 3727269"/>
              <a:gd name="connsiteX3" fmla="*/ 2569028 w 5834742"/>
              <a:gd name="connsiteY3" fmla="*/ 1811383 h 3727269"/>
              <a:gd name="connsiteX4" fmla="*/ 3744685 w 5834742"/>
              <a:gd name="connsiteY4" fmla="*/ 2386149 h 3727269"/>
              <a:gd name="connsiteX5" fmla="*/ 5024845 w 5834742"/>
              <a:gd name="connsiteY5" fmla="*/ 670560 h 3727269"/>
              <a:gd name="connsiteX6" fmla="*/ 4502331 w 5834742"/>
              <a:gd name="connsiteY6" fmla="*/ 670560 h 3727269"/>
              <a:gd name="connsiteX7" fmla="*/ 5660571 w 5834742"/>
              <a:gd name="connsiteY7" fmla="*/ 0 h 3727269"/>
              <a:gd name="connsiteX8" fmla="*/ 5834742 w 5834742"/>
              <a:gd name="connsiteY8" fmla="*/ 1166949 h 3727269"/>
              <a:gd name="connsiteX9" fmla="*/ 5573485 w 5834742"/>
              <a:gd name="connsiteY9" fmla="*/ 836023 h 3727269"/>
              <a:gd name="connsiteX10" fmla="*/ 3831771 w 5834742"/>
              <a:gd name="connsiteY10" fmla="*/ 2838995 h 3727269"/>
              <a:gd name="connsiteX11" fmla="*/ 2656113 w 5834742"/>
              <a:gd name="connsiteY11" fmla="*/ 2159727 h 3727269"/>
              <a:gd name="connsiteX12" fmla="*/ 1680754 w 5834742"/>
              <a:gd name="connsiteY12" fmla="*/ 3309257 h 3727269"/>
              <a:gd name="connsiteX13" fmla="*/ 731520 w 5834742"/>
              <a:gd name="connsiteY13" fmla="*/ 2821577 h 3727269"/>
              <a:gd name="connsiteX14" fmla="*/ 0 w 5834742"/>
              <a:gd name="connsiteY14" fmla="*/ 3727269 h 3727269"/>
              <a:gd name="connsiteX0" fmla="*/ 0 w 5834742"/>
              <a:gd name="connsiteY0" fmla="*/ 3727269 h 3727269"/>
              <a:gd name="connsiteX1" fmla="*/ 687977 w 5834742"/>
              <a:gd name="connsiteY1" fmla="*/ 2647406 h 3727269"/>
              <a:gd name="connsiteX2" fmla="*/ 1619794 w 5834742"/>
              <a:gd name="connsiteY2" fmla="*/ 3117669 h 3727269"/>
              <a:gd name="connsiteX3" fmla="*/ 2569028 w 5834742"/>
              <a:gd name="connsiteY3" fmla="*/ 1811383 h 3727269"/>
              <a:gd name="connsiteX4" fmla="*/ 3744685 w 5834742"/>
              <a:gd name="connsiteY4" fmla="*/ 2386149 h 3727269"/>
              <a:gd name="connsiteX5" fmla="*/ 5024845 w 5834742"/>
              <a:gd name="connsiteY5" fmla="*/ 670560 h 3727269"/>
              <a:gd name="connsiteX6" fmla="*/ 4502331 w 5834742"/>
              <a:gd name="connsiteY6" fmla="*/ 670560 h 3727269"/>
              <a:gd name="connsiteX7" fmla="*/ 5660571 w 5834742"/>
              <a:gd name="connsiteY7" fmla="*/ 0 h 3727269"/>
              <a:gd name="connsiteX8" fmla="*/ 5834742 w 5834742"/>
              <a:gd name="connsiteY8" fmla="*/ 1166949 h 3727269"/>
              <a:gd name="connsiteX9" fmla="*/ 5573485 w 5834742"/>
              <a:gd name="connsiteY9" fmla="*/ 836023 h 3727269"/>
              <a:gd name="connsiteX10" fmla="*/ 3831771 w 5834742"/>
              <a:gd name="connsiteY10" fmla="*/ 2838995 h 3727269"/>
              <a:gd name="connsiteX11" fmla="*/ 2656113 w 5834742"/>
              <a:gd name="connsiteY11" fmla="*/ 2159727 h 3727269"/>
              <a:gd name="connsiteX12" fmla="*/ 1689463 w 5834742"/>
              <a:gd name="connsiteY12" fmla="*/ 3378926 h 3727269"/>
              <a:gd name="connsiteX13" fmla="*/ 731520 w 5834742"/>
              <a:gd name="connsiteY13" fmla="*/ 2821577 h 3727269"/>
              <a:gd name="connsiteX14" fmla="*/ 0 w 5834742"/>
              <a:gd name="connsiteY14" fmla="*/ 3727269 h 3727269"/>
              <a:gd name="connsiteX0" fmla="*/ 0 w 5834742"/>
              <a:gd name="connsiteY0" fmla="*/ 3727269 h 3727269"/>
              <a:gd name="connsiteX1" fmla="*/ 687977 w 5834742"/>
              <a:gd name="connsiteY1" fmla="*/ 2647406 h 3727269"/>
              <a:gd name="connsiteX2" fmla="*/ 1619794 w 5834742"/>
              <a:gd name="connsiteY2" fmla="*/ 3117669 h 3727269"/>
              <a:gd name="connsiteX3" fmla="*/ 2569028 w 5834742"/>
              <a:gd name="connsiteY3" fmla="*/ 1811383 h 3727269"/>
              <a:gd name="connsiteX4" fmla="*/ 3744685 w 5834742"/>
              <a:gd name="connsiteY4" fmla="*/ 2386149 h 3727269"/>
              <a:gd name="connsiteX5" fmla="*/ 5024845 w 5834742"/>
              <a:gd name="connsiteY5" fmla="*/ 670560 h 3727269"/>
              <a:gd name="connsiteX6" fmla="*/ 4502331 w 5834742"/>
              <a:gd name="connsiteY6" fmla="*/ 670560 h 3727269"/>
              <a:gd name="connsiteX7" fmla="*/ 5660571 w 5834742"/>
              <a:gd name="connsiteY7" fmla="*/ 0 h 3727269"/>
              <a:gd name="connsiteX8" fmla="*/ 5834742 w 5834742"/>
              <a:gd name="connsiteY8" fmla="*/ 1166949 h 3727269"/>
              <a:gd name="connsiteX9" fmla="*/ 5573485 w 5834742"/>
              <a:gd name="connsiteY9" fmla="*/ 836023 h 3727269"/>
              <a:gd name="connsiteX10" fmla="*/ 3831771 w 5834742"/>
              <a:gd name="connsiteY10" fmla="*/ 2838995 h 3727269"/>
              <a:gd name="connsiteX11" fmla="*/ 2656113 w 5834742"/>
              <a:gd name="connsiteY11" fmla="*/ 2159727 h 3727269"/>
              <a:gd name="connsiteX12" fmla="*/ 1689463 w 5834742"/>
              <a:gd name="connsiteY12" fmla="*/ 3378926 h 3727269"/>
              <a:gd name="connsiteX13" fmla="*/ 731520 w 5834742"/>
              <a:gd name="connsiteY13" fmla="*/ 2865119 h 3727269"/>
              <a:gd name="connsiteX14" fmla="*/ 0 w 5834742"/>
              <a:gd name="connsiteY14" fmla="*/ 3727269 h 3727269"/>
              <a:gd name="connsiteX0" fmla="*/ 0 w 5834742"/>
              <a:gd name="connsiteY0" fmla="*/ 3727269 h 3727269"/>
              <a:gd name="connsiteX1" fmla="*/ 687977 w 5834742"/>
              <a:gd name="connsiteY1" fmla="*/ 2647406 h 3727269"/>
              <a:gd name="connsiteX2" fmla="*/ 1619794 w 5834742"/>
              <a:gd name="connsiteY2" fmla="*/ 3117669 h 3727269"/>
              <a:gd name="connsiteX3" fmla="*/ 2595154 w 5834742"/>
              <a:gd name="connsiteY3" fmla="*/ 1776548 h 3727269"/>
              <a:gd name="connsiteX4" fmla="*/ 3744685 w 5834742"/>
              <a:gd name="connsiteY4" fmla="*/ 2386149 h 3727269"/>
              <a:gd name="connsiteX5" fmla="*/ 5024845 w 5834742"/>
              <a:gd name="connsiteY5" fmla="*/ 670560 h 3727269"/>
              <a:gd name="connsiteX6" fmla="*/ 4502331 w 5834742"/>
              <a:gd name="connsiteY6" fmla="*/ 670560 h 3727269"/>
              <a:gd name="connsiteX7" fmla="*/ 5660571 w 5834742"/>
              <a:gd name="connsiteY7" fmla="*/ 0 h 3727269"/>
              <a:gd name="connsiteX8" fmla="*/ 5834742 w 5834742"/>
              <a:gd name="connsiteY8" fmla="*/ 1166949 h 3727269"/>
              <a:gd name="connsiteX9" fmla="*/ 5573485 w 5834742"/>
              <a:gd name="connsiteY9" fmla="*/ 836023 h 3727269"/>
              <a:gd name="connsiteX10" fmla="*/ 3831771 w 5834742"/>
              <a:gd name="connsiteY10" fmla="*/ 2838995 h 3727269"/>
              <a:gd name="connsiteX11" fmla="*/ 2656113 w 5834742"/>
              <a:gd name="connsiteY11" fmla="*/ 2159727 h 3727269"/>
              <a:gd name="connsiteX12" fmla="*/ 1689463 w 5834742"/>
              <a:gd name="connsiteY12" fmla="*/ 3378926 h 3727269"/>
              <a:gd name="connsiteX13" fmla="*/ 731520 w 5834742"/>
              <a:gd name="connsiteY13" fmla="*/ 2865119 h 3727269"/>
              <a:gd name="connsiteX14" fmla="*/ 0 w 5834742"/>
              <a:gd name="connsiteY14" fmla="*/ 3727269 h 3727269"/>
              <a:gd name="connsiteX0" fmla="*/ 0 w 5834742"/>
              <a:gd name="connsiteY0" fmla="*/ 3727269 h 3727269"/>
              <a:gd name="connsiteX1" fmla="*/ 687977 w 5834742"/>
              <a:gd name="connsiteY1" fmla="*/ 2647406 h 3727269"/>
              <a:gd name="connsiteX2" fmla="*/ 1619794 w 5834742"/>
              <a:gd name="connsiteY2" fmla="*/ 3117669 h 3727269"/>
              <a:gd name="connsiteX3" fmla="*/ 2595154 w 5834742"/>
              <a:gd name="connsiteY3" fmla="*/ 1776548 h 3727269"/>
              <a:gd name="connsiteX4" fmla="*/ 3770810 w 5834742"/>
              <a:gd name="connsiteY4" fmla="*/ 2386149 h 3727269"/>
              <a:gd name="connsiteX5" fmla="*/ 5024845 w 5834742"/>
              <a:gd name="connsiteY5" fmla="*/ 670560 h 3727269"/>
              <a:gd name="connsiteX6" fmla="*/ 4502331 w 5834742"/>
              <a:gd name="connsiteY6" fmla="*/ 670560 h 3727269"/>
              <a:gd name="connsiteX7" fmla="*/ 5660571 w 5834742"/>
              <a:gd name="connsiteY7" fmla="*/ 0 h 3727269"/>
              <a:gd name="connsiteX8" fmla="*/ 5834742 w 5834742"/>
              <a:gd name="connsiteY8" fmla="*/ 1166949 h 3727269"/>
              <a:gd name="connsiteX9" fmla="*/ 5573485 w 5834742"/>
              <a:gd name="connsiteY9" fmla="*/ 836023 h 3727269"/>
              <a:gd name="connsiteX10" fmla="*/ 3831771 w 5834742"/>
              <a:gd name="connsiteY10" fmla="*/ 2838995 h 3727269"/>
              <a:gd name="connsiteX11" fmla="*/ 2656113 w 5834742"/>
              <a:gd name="connsiteY11" fmla="*/ 2159727 h 3727269"/>
              <a:gd name="connsiteX12" fmla="*/ 1689463 w 5834742"/>
              <a:gd name="connsiteY12" fmla="*/ 3378926 h 3727269"/>
              <a:gd name="connsiteX13" fmla="*/ 731520 w 5834742"/>
              <a:gd name="connsiteY13" fmla="*/ 2865119 h 3727269"/>
              <a:gd name="connsiteX14" fmla="*/ 0 w 5834742"/>
              <a:gd name="connsiteY14" fmla="*/ 3727269 h 3727269"/>
              <a:gd name="connsiteX0" fmla="*/ 0 w 5834742"/>
              <a:gd name="connsiteY0" fmla="*/ 3727269 h 3727269"/>
              <a:gd name="connsiteX1" fmla="*/ 687977 w 5834742"/>
              <a:gd name="connsiteY1" fmla="*/ 2647406 h 3727269"/>
              <a:gd name="connsiteX2" fmla="*/ 1619794 w 5834742"/>
              <a:gd name="connsiteY2" fmla="*/ 3117669 h 3727269"/>
              <a:gd name="connsiteX3" fmla="*/ 2595154 w 5834742"/>
              <a:gd name="connsiteY3" fmla="*/ 1776548 h 3727269"/>
              <a:gd name="connsiteX4" fmla="*/ 3770810 w 5834742"/>
              <a:gd name="connsiteY4" fmla="*/ 2386149 h 3727269"/>
              <a:gd name="connsiteX5" fmla="*/ 5024845 w 5834742"/>
              <a:gd name="connsiteY5" fmla="*/ 670560 h 3727269"/>
              <a:gd name="connsiteX6" fmla="*/ 4502331 w 5834742"/>
              <a:gd name="connsiteY6" fmla="*/ 670560 h 3727269"/>
              <a:gd name="connsiteX7" fmla="*/ 5660571 w 5834742"/>
              <a:gd name="connsiteY7" fmla="*/ 0 h 3727269"/>
              <a:gd name="connsiteX8" fmla="*/ 5834742 w 5834742"/>
              <a:gd name="connsiteY8" fmla="*/ 1166949 h 3727269"/>
              <a:gd name="connsiteX9" fmla="*/ 5503816 w 5834742"/>
              <a:gd name="connsiteY9" fmla="*/ 844732 h 3727269"/>
              <a:gd name="connsiteX10" fmla="*/ 3831771 w 5834742"/>
              <a:gd name="connsiteY10" fmla="*/ 2838995 h 3727269"/>
              <a:gd name="connsiteX11" fmla="*/ 2656113 w 5834742"/>
              <a:gd name="connsiteY11" fmla="*/ 2159727 h 3727269"/>
              <a:gd name="connsiteX12" fmla="*/ 1689463 w 5834742"/>
              <a:gd name="connsiteY12" fmla="*/ 3378926 h 3727269"/>
              <a:gd name="connsiteX13" fmla="*/ 731520 w 5834742"/>
              <a:gd name="connsiteY13" fmla="*/ 2865119 h 3727269"/>
              <a:gd name="connsiteX14" fmla="*/ 0 w 5834742"/>
              <a:gd name="connsiteY14" fmla="*/ 3727269 h 3727269"/>
              <a:gd name="connsiteX0" fmla="*/ 0 w 5834742"/>
              <a:gd name="connsiteY0" fmla="*/ 3727269 h 3727269"/>
              <a:gd name="connsiteX1" fmla="*/ 687977 w 5834742"/>
              <a:gd name="connsiteY1" fmla="*/ 2647406 h 3727269"/>
              <a:gd name="connsiteX2" fmla="*/ 1619794 w 5834742"/>
              <a:gd name="connsiteY2" fmla="*/ 3117669 h 3727269"/>
              <a:gd name="connsiteX3" fmla="*/ 2595154 w 5834742"/>
              <a:gd name="connsiteY3" fmla="*/ 1776548 h 3727269"/>
              <a:gd name="connsiteX4" fmla="*/ 3770810 w 5834742"/>
              <a:gd name="connsiteY4" fmla="*/ 2386149 h 3727269"/>
              <a:gd name="connsiteX5" fmla="*/ 5024845 w 5834742"/>
              <a:gd name="connsiteY5" fmla="*/ 670560 h 3727269"/>
              <a:gd name="connsiteX6" fmla="*/ 4502331 w 5834742"/>
              <a:gd name="connsiteY6" fmla="*/ 670560 h 3727269"/>
              <a:gd name="connsiteX7" fmla="*/ 5660571 w 5834742"/>
              <a:gd name="connsiteY7" fmla="*/ 0 h 3727269"/>
              <a:gd name="connsiteX8" fmla="*/ 5834742 w 5834742"/>
              <a:gd name="connsiteY8" fmla="*/ 1219201 h 3727269"/>
              <a:gd name="connsiteX9" fmla="*/ 5503816 w 5834742"/>
              <a:gd name="connsiteY9" fmla="*/ 844732 h 3727269"/>
              <a:gd name="connsiteX10" fmla="*/ 3831771 w 5834742"/>
              <a:gd name="connsiteY10" fmla="*/ 2838995 h 3727269"/>
              <a:gd name="connsiteX11" fmla="*/ 2656113 w 5834742"/>
              <a:gd name="connsiteY11" fmla="*/ 2159727 h 3727269"/>
              <a:gd name="connsiteX12" fmla="*/ 1689463 w 5834742"/>
              <a:gd name="connsiteY12" fmla="*/ 3378926 h 3727269"/>
              <a:gd name="connsiteX13" fmla="*/ 731520 w 5834742"/>
              <a:gd name="connsiteY13" fmla="*/ 2865119 h 3727269"/>
              <a:gd name="connsiteX14" fmla="*/ 0 w 5834742"/>
              <a:gd name="connsiteY14" fmla="*/ 3727269 h 3727269"/>
              <a:gd name="connsiteX0" fmla="*/ 0 w 5834742"/>
              <a:gd name="connsiteY0" fmla="*/ 3727269 h 3727269"/>
              <a:gd name="connsiteX1" fmla="*/ 687977 w 5834742"/>
              <a:gd name="connsiteY1" fmla="*/ 2647406 h 3727269"/>
              <a:gd name="connsiteX2" fmla="*/ 1619794 w 5834742"/>
              <a:gd name="connsiteY2" fmla="*/ 3117669 h 3727269"/>
              <a:gd name="connsiteX3" fmla="*/ 2595154 w 5834742"/>
              <a:gd name="connsiteY3" fmla="*/ 1776548 h 3727269"/>
              <a:gd name="connsiteX4" fmla="*/ 3770810 w 5834742"/>
              <a:gd name="connsiteY4" fmla="*/ 2386149 h 3727269"/>
              <a:gd name="connsiteX5" fmla="*/ 5024845 w 5834742"/>
              <a:gd name="connsiteY5" fmla="*/ 670560 h 3727269"/>
              <a:gd name="connsiteX6" fmla="*/ 4511039 w 5834742"/>
              <a:gd name="connsiteY6" fmla="*/ 618308 h 3727269"/>
              <a:gd name="connsiteX7" fmla="*/ 5660571 w 5834742"/>
              <a:gd name="connsiteY7" fmla="*/ 0 h 3727269"/>
              <a:gd name="connsiteX8" fmla="*/ 5834742 w 5834742"/>
              <a:gd name="connsiteY8" fmla="*/ 1219201 h 3727269"/>
              <a:gd name="connsiteX9" fmla="*/ 5503816 w 5834742"/>
              <a:gd name="connsiteY9" fmla="*/ 844732 h 3727269"/>
              <a:gd name="connsiteX10" fmla="*/ 3831771 w 5834742"/>
              <a:gd name="connsiteY10" fmla="*/ 2838995 h 3727269"/>
              <a:gd name="connsiteX11" fmla="*/ 2656113 w 5834742"/>
              <a:gd name="connsiteY11" fmla="*/ 2159727 h 3727269"/>
              <a:gd name="connsiteX12" fmla="*/ 1689463 w 5834742"/>
              <a:gd name="connsiteY12" fmla="*/ 3378926 h 3727269"/>
              <a:gd name="connsiteX13" fmla="*/ 731520 w 5834742"/>
              <a:gd name="connsiteY13" fmla="*/ 2865119 h 3727269"/>
              <a:gd name="connsiteX14" fmla="*/ 0 w 5834742"/>
              <a:gd name="connsiteY14" fmla="*/ 3727269 h 3727269"/>
              <a:gd name="connsiteX0" fmla="*/ 0 w 5834742"/>
              <a:gd name="connsiteY0" fmla="*/ 3762104 h 3762104"/>
              <a:gd name="connsiteX1" fmla="*/ 687977 w 5834742"/>
              <a:gd name="connsiteY1" fmla="*/ 2682241 h 3762104"/>
              <a:gd name="connsiteX2" fmla="*/ 1619794 w 5834742"/>
              <a:gd name="connsiteY2" fmla="*/ 3152504 h 3762104"/>
              <a:gd name="connsiteX3" fmla="*/ 2595154 w 5834742"/>
              <a:gd name="connsiteY3" fmla="*/ 1811383 h 3762104"/>
              <a:gd name="connsiteX4" fmla="*/ 3770810 w 5834742"/>
              <a:gd name="connsiteY4" fmla="*/ 2420984 h 3762104"/>
              <a:gd name="connsiteX5" fmla="*/ 5024845 w 5834742"/>
              <a:gd name="connsiteY5" fmla="*/ 705395 h 3762104"/>
              <a:gd name="connsiteX6" fmla="*/ 4511039 w 5834742"/>
              <a:gd name="connsiteY6" fmla="*/ 653143 h 3762104"/>
              <a:gd name="connsiteX7" fmla="*/ 5695405 w 5834742"/>
              <a:gd name="connsiteY7" fmla="*/ 0 h 3762104"/>
              <a:gd name="connsiteX8" fmla="*/ 5834742 w 5834742"/>
              <a:gd name="connsiteY8" fmla="*/ 1254036 h 3762104"/>
              <a:gd name="connsiteX9" fmla="*/ 5503816 w 5834742"/>
              <a:gd name="connsiteY9" fmla="*/ 879567 h 3762104"/>
              <a:gd name="connsiteX10" fmla="*/ 3831771 w 5834742"/>
              <a:gd name="connsiteY10" fmla="*/ 2873830 h 3762104"/>
              <a:gd name="connsiteX11" fmla="*/ 2656113 w 5834742"/>
              <a:gd name="connsiteY11" fmla="*/ 2194562 h 3762104"/>
              <a:gd name="connsiteX12" fmla="*/ 1689463 w 5834742"/>
              <a:gd name="connsiteY12" fmla="*/ 3413761 h 3762104"/>
              <a:gd name="connsiteX13" fmla="*/ 731520 w 5834742"/>
              <a:gd name="connsiteY13" fmla="*/ 2899954 h 3762104"/>
              <a:gd name="connsiteX14" fmla="*/ 0 w 5834742"/>
              <a:gd name="connsiteY14" fmla="*/ 3762104 h 3762104"/>
              <a:gd name="connsiteX0" fmla="*/ 0 w 5834742"/>
              <a:gd name="connsiteY0" fmla="*/ 3618955 h 3618955"/>
              <a:gd name="connsiteX1" fmla="*/ 687977 w 5834742"/>
              <a:gd name="connsiteY1" fmla="*/ 2539092 h 3618955"/>
              <a:gd name="connsiteX2" fmla="*/ 1619794 w 5834742"/>
              <a:gd name="connsiteY2" fmla="*/ 3009355 h 3618955"/>
              <a:gd name="connsiteX3" fmla="*/ 2595154 w 5834742"/>
              <a:gd name="connsiteY3" fmla="*/ 1668234 h 3618955"/>
              <a:gd name="connsiteX4" fmla="*/ 3770810 w 5834742"/>
              <a:gd name="connsiteY4" fmla="*/ 2277835 h 3618955"/>
              <a:gd name="connsiteX5" fmla="*/ 5024845 w 5834742"/>
              <a:gd name="connsiteY5" fmla="*/ 562246 h 3618955"/>
              <a:gd name="connsiteX6" fmla="*/ 4511039 w 5834742"/>
              <a:gd name="connsiteY6" fmla="*/ 509994 h 3618955"/>
              <a:gd name="connsiteX7" fmla="*/ 5626694 w 5834742"/>
              <a:gd name="connsiteY7" fmla="*/ 0 h 3618955"/>
              <a:gd name="connsiteX8" fmla="*/ 5834742 w 5834742"/>
              <a:gd name="connsiteY8" fmla="*/ 1110887 h 3618955"/>
              <a:gd name="connsiteX9" fmla="*/ 5503816 w 5834742"/>
              <a:gd name="connsiteY9" fmla="*/ 736418 h 3618955"/>
              <a:gd name="connsiteX10" fmla="*/ 3831771 w 5834742"/>
              <a:gd name="connsiteY10" fmla="*/ 2730681 h 3618955"/>
              <a:gd name="connsiteX11" fmla="*/ 2656113 w 5834742"/>
              <a:gd name="connsiteY11" fmla="*/ 2051413 h 3618955"/>
              <a:gd name="connsiteX12" fmla="*/ 1689463 w 5834742"/>
              <a:gd name="connsiteY12" fmla="*/ 3270612 h 3618955"/>
              <a:gd name="connsiteX13" fmla="*/ 731520 w 5834742"/>
              <a:gd name="connsiteY13" fmla="*/ 2756805 h 3618955"/>
              <a:gd name="connsiteX14" fmla="*/ 0 w 5834742"/>
              <a:gd name="connsiteY14" fmla="*/ 3618955 h 3618955"/>
              <a:gd name="connsiteX0" fmla="*/ 0 w 5834742"/>
              <a:gd name="connsiteY0" fmla="*/ 3739200 h 3739200"/>
              <a:gd name="connsiteX1" fmla="*/ 687977 w 5834742"/>
              <a:gd name="connsiteY1" fmla="*/ 2659337 h 3739200"/>
              <a:gd name="connsiteX2" fmla="*/ 1619794 w 5834742"/>
              <a:gd name="connsiteY2" fmla="*/ 3129600 h 3739200"/>
              <a:gd name="connsiteX3" fmla="*/ 2595154 w 5834742"/>
              <a:gd name="connsiteY3" fmla="*/ 1788479 h 3739200"/>
              <a:gd name="connsiteX4" fmla="*/ 3770810 w 5834742"/>
              <a:gd name="connsiteY4" fmla="*/ 2398080 h 3739200"/>
              <a:gd name="connsiteX5" fmla="*/ 5024845 w 5834742"/>
              <a:gd name="connsiteY5" fmla="*/ 682491 h 3739200"/>
              <a:gd name="connsiteX6" fmla="*/ 4511039 w 5834742"/>
              <a:gd name="connsiteY6" fmla="*/ 630239 h 3739200"/>
              <a:gd name="connsiteX7" fmla="*/ 5661050 w 5834742"/>
              <a:gd name="connsiteY7" fmla="*/ 0 h 3739200"/>
              <a:gd name="connsiteX8" fmla="*/ 5834742 w 5834742"/>
              <a:gd name="connsiteY8" fmla="*/ 1231132 h 3739200"/>
              <a:gd name="connsiteX9" fmla="*/ 5503816 w 5834742"/>
              <a:gd name="connsiteY9" fmla="*/ 856663 h 3739200"/>
              <a:gd name="connsiteX10" fmla="*/ 3831771 w 5834742"/>
              <a:gd name="connsiteY10" fmla="*/ 2850926 h 3739200"/>
              <a:gd name="connsiteX11" fmla="*/ 2656113 w 5834742"/>
              <a:gd name="connsiteY11" fmla="*/ 2171658 h 3739200"/>
              <a:gd name="connsiteX12" fmla="*/ 1689463 w 5834742"/>
              <a:gd name="connsiteY12" fmla="*/ 3390857 h 3739200"/>
              <a:gd name="connsiteX13" fmla="*/ 731520 w 5834742"/>
              <a:gd name="connsiteY13" fmla="*/ 2877050 h 3739200"/>
              <a:gd name="connsiteX14" fmla="*/ 0 w 5834742"/>
              <a:gd name="connsiteY14" fmla="*/ 3739200 h 3739200"/>
              <a:gd name="connsiteX0" fmla="*/ 0 w 5834742"/>
              <a:gd name="connsiteY0" fmla="*/ 3773555 h 3773555"/>
              <a:gd name="connsiteX1" fmla="*/ 687977 w 5834742"/>
              <a:gd name="connsiteY1" fmla="*/ 2693692 h 3773555"/>
              <a:gd name="connsiteX2" fmla="*/ 1619794 w 5834742"/>
              <a:gd name="connsiteY2" fmla="*/ 3163955 h 3773555"/>
              <a:gd name="connsiteX3" fmla="*/ 2595154 w 5834742"/>
              <a:gd name="connsiteY3" fmla="*/ 1822834 h 3773555"/>
              <a:gd name="connsiteX4" fmla="*/ 3770810 w 5834742"/>
              <a:gd name="connsiteY4" fmla="*/ 2432435 h 3773555"/>
              <a:gd name="connsiteX5" fmla="*/ 5024845 w 5834742"/>
              <a:gd name="connsiteY5" fmla="*/ 716846 h 3773555"/>
              <a:gd name="connsiteX6" fmla="*/ 4511039 w 5834742"/>
              <a:gd name="connsiteY6" fmla="*/ 664594 h 3773555"/>
              <a:gd name="connsiteX7" fmla="*/ 5609517 w 5834742"/>
              <a:gd name="connsiteY7" fmla="*/ 0 h 3773555"/>
              <a:gd name="connsiteX8" fmla="*/ 5834742 w 5834742"/>
              <a:gd name="connsiteY8" fmla="*/ 1265487 h 3773555"/>
              <a:gd name="connsiteX9" fmla="*/ 5503816 w 5834742"/>
              <a:gd name="connsiteY9" fmla="*/ 891018 h 3773555"/>
              <a:gd name="connsiteX10" fmla="*/ 3831771 w 5834742"/>
              <a:gd name="connsiteY10" fmla="*/ 2885281 h 3773555"/>
              <a:gd name="connsiteX11" fmla="*/ 2656113 w 5834742"/>
              <a:gd name="connsiteY11" fmla="*/ 2206013 h 3773555"/>
              <a:gd name="connsiteX12" fmla="*/ 1689463 w 5834742"/>
              <a:gd name="connsiteY12" fmla="*/ 3425212 h 3773555"/>
              <a:gd name="connsiteX13" fmla="*/ 731520 w 5834742"/>
              <a:gd name="connsiteY13" fmla="*/ 2911405 h 3773555"/>
              <a:gd name="connsiteX14" fmla="*/ 0 w 5834742"/>
              <a:gd name="connsiteY14" fmla="*/ 3773555 h 3773555"/>
              <a:gd name="connsiteX0" fmla="*/ 0 w 5834742"/>
              <a:gd name="connsiteY0" fmla="*/ 3744925 h 3744925"/>
              <a:gd name="connsiteX1" fmla="*/ 687977 w 5834742"/>
              <a:gd name="connsiteY1" fmla="*/ 2665062 h 3744925"/>
              <a:gd name="connsiteX2" fmla="*/ 1619794 w 5834742"/>
              <a:gd name="connsiteY2" fmla="*/ 3135325 h 3744925"/>
              <a:gd name="connsiteX3" fmla="*/ 2595154 w 5834742"/>
              <a:gd name="connsiteY3" fmla="*/ 1794204 h 3744925"/>
              <a:gd name="connsiteX4" fmla="*/ 3770810 w 5834742"/>
              <a:gd name="connsiteY4" fmla="*/ 2403805 h 3744925"/>
              <a:gd name="connsiteX5" fmla="*/ 5024845 w 5834742"/>
              <a:gd name="connsiteY5" fmla="*/ 688216 h 3744925"/>
              <a:gd name="connsiteX6" fmla="*/ 4511039 w 5834742"/>
              <a:gd name="connsiteY6" fmla="*/ 635964 h 3744925"/>
              <a:gd name="connsiteX7" fmla="*/ 5741214 w 5834742"/>
              <a:gd name="connsiteY7" fmla="*/ 0 h 3744925"/>
              <a:gd name="connsiteX8" fmla="*/ 5834742 w 5834742"/>
              <a:gd name="connsiteY8" fmla="*/ 1236857 h 3744925"/>
              <a:gd name="connsiteX9" fmla="*/ 5503816 w 5834742"/>
              <a:gd name="connsiteY9" fmla="*/ 862388 h 3744925"/>
              <a:gd name="connsiteX10" fmla="*/ 3831771 w 5834742"/>
              <a:gd name="connsiteY10" fmla="*/ 2856651 h 3744925"/>
              <a:gd name="connsiteX11" fmla="*/ 2656113 w 5834742"/>
              <a:gd name="connsiteY11" fmla="*/ 2177383 h 3744925"/>
              <a:gd name="connsiteX12" fmla="*/ 1689463 w 5834742"/>
              <a:gd name="connsiteY12" fmla="*/ 3396582 h 3744925"/>
              <a:gd name="connsiteX13" fmla="*/ 731520 w 5834742"/>
              <a:gd name="connsiteY13" fmla="*/ 2882775 h 3744925"/>
              <a:gd name="connsiteX14" fmla="*/ 0 w 5834742"/>
              <a:gd name="connsiteY14" fmla="*/ 3744925 h 3744925"/>
              <a:gd name="connsiteX0" fmla="*/ 0 w 5834742"/>
              <a:gd name="connsiteY0" fmla="*/ 3744925 h 3744925"/>
              <a:gd name="connsiteX1" fmla="*/ 687977 w 5834742"/>
              <a:gd name="connsiteY1" fmla="*/ 2665062 h 3744925"/>
              <a:gd name="connsiteX2" fmla="*/ 1619794 w 5834742"/>
              <a:gd name="connsiteY2" fmla="*/ 3135325 h 3744925"/>
              <a:gd name="connsiteX3" fmla="*/ 2595154 w 5834742"/>
              <a:gd name="connsiteY3" fmla="*/ 1794204 h 3744925"/>
              <a:gd name="connsiteX4" fmla="*/ 3770810 w 5834742"/>
              <a:gd name="connsiteY4" fmla="*/ 2403805 h 3744925"/>
              <a:gd name="connsiteX5" fmla="*/ 5024845 w 5834742"/>
              <a:gd name="connsiteY5" fmla="*/ 688216 h 3744925"/>
              <a:gd name="connsiteX6" fmla="*/ 4511039 w 5834742"/>
              <a:gd name="connsiteY6" fmla="*/ 635964 h 3744925"/>
              <a:gd name="connsiteX7" fmla="*/ 5741214 w 5834742"/>
              <a:gd name="connsiteY7" fmla="*/ 0 h 3744925"/>
              <a:gd name="connsiteX8" fmla="*/ 5834742 w 5834742"/>
              <a:gd name="connsiteY8" fmla="*/ 1236857 h 3744925"/>
              <a:gd name="connsiteX9" fmla="*/ 5503816 w 5834742"/>
              <a:gd name="connsiteY9" fmla="*/ 862388 h 3744925"/>
              <a:gd name="connsiteX10" fmla="*/ 3831771 w 5834742"/>
              <a:gd name="connsiteY10" fmla="*/ 2856651 h 3744925"/>
              <a:gd name="connsiteX11" fmla="*/ 2656113 w 5834742"/>
              <a:gd name="connsiteY11" fmla="*/ 2177383 h 3744925"/>
              <a:gd name="connsiteX12" fmla="*/ 1689463 w 5834742"/>
              <a:gd name="connsiteY12" fmla="*/ 3396582 h 3744925"/>
              <a:gd name="connsiteX13" fmla="*/ 731520 w 5834742"/>
              <a:gd name="connsiteY13" fmla="*/ 2882775 h 3744925"/>
              <a:gd name="connsiteX14" fmla="*/ 0 w 5834742"/>
              <a:gd name="connsiteY14" fmla="*/ 3744925 h 3744925"/>
              <a:gd name="connsiteX0" fmla="*/ 0 w 5834742"/>
              <a:gd name="connsiteY0" fmla="*/ 3756377 h 3756377"/>
              <a:gd name="connsiteX1" fmla="*/ 687977 w 5834742"/>
              <a:gd name="connsiteY1" fmla="*/ 2676514 h 3756377"/>
              <a:gd name="connsiteX2" fmla="*/ 1619794 w 5834742"/>
              <a:gd name="connsiteY2" fmla="*/ 3146777 h 3756377"/>
              <a:gd name="connsiteX3" fmla="*/ 2595154 w 5834742"/>
              <a:gd name="connsiteY3" fmla="*/ 1805656 h 3756377"/>
              <a:gd name="connsiteX4" fmla="*/ 3770810 w 5834742"/>
              <a:gd name="connsiteY4" fmla="*/ 2415257 h 3756377"/>
              <a:gd name="connsiteX5" fmla="*/ 5024845 w 5834742"/>
              <a:gd name="connsiteY5" fmla="*/ 699668 h 3756377"/>
              <a:gd name="connsiteX6" fmla="*/ 4511039 w 5834742"/>
              <a:gd name="connsiteY6" fmla="*/ 647416 h 3756377"/>
              <a:gd name="connsiteX7" fmla="*/ 5724037 w 5834742"/>
              <a:gd name="connsiteY7" fmla="*/ 0 h 3756377"/>
              <a:gd name="connsiteX8" fmla="*/ 5834742 w 5834742"/>
              <a:gd name="connsiteY8" fmla="*/ 1248309 h 3756377"/>
              <a:gd name="connsiteX9" fmla="*/ 5503816 w 5834742"/>
              <a:gd name="connsiteY9" fmla="*/ 873840 h 3756377"/>
              <a:gd name="connsiteX10" fmla="*/ 3831771 w 5834742"/>
              <a:gd name="connsiteY10" fmla="*/ 2868103 h 3756377"/>
              <a:gd name="connsiteX11" fmla="*/ 2656113 w 5834742"/>
              <a:gd name="connsiteY11" fmla="*/ 2188835 h 3756377"/>
              <a:gd name="connsiteX12" fmla="*/ 1689463 w 5834742"/>
              <a:gd name="connsiteY12" fmla="*/ 3408034 h 3756377"/>
              <a:gd name="connsiteX13" fmla="*/ 731520 w 5834742"/>
              <a:gd name="connsiteY13" fmla="*/ 2894227 h 3756377"/>
              <a:gd name="connsiteX14" fmla="*/ 0 w 5834742"/>
              <a:gd name="connsiteY14" fmla="*/ 3756377 h 3756377"/>
              <a:gd name="connsiteX0" fmla="*/ 0 w 5834742"/>
              <a:gd name="connsiteY0" fmla="*/ 3767829 h 3767829"/>
              <a:gd name="connsiteX1" fmla="*/ 687977 w 5834742"/>
              <a:gd name="connsiteY1" fmla="*/ 2687966 h 3767829"/>
              <a:gd name="connsiteX2" fmla="*/ 1619794 w 5834742"/>
              <a:gd name="connsiteY2" fmla="*/ 3158229 h 3767829"/>
              <a:gd name="connsiteX3" fmla="*/ 2595154 w 5834742"/>
              <a:gd name="connsiteY3" fmla="*/ 1817108 h 3767829"/>
              <a:gd name="connsiteX4" fmla="*/ 3770810 w 5834742"/>
              <a:gd name="connsiteY4" fmla="*/ 2426709 h 3767829"/>
              <a:gd name="connsiteX5" fmla="*/ 5024845 w 5834742"/>
              <a:gd name="connsiteY5" fmla="*/ 711120 h 3767829"/>
              <a:gd name="connsiteX6" fmla="*/ 4511039 w 5834742"/>
              <a:gd name="connsiteY6" fmla="*/ 658868 h 3767829"/>
              <a:gd name="connsiteX7" fmla="*/ 5672503 w 5834742"/>
              <a:gd name="connsiteY7" fmla="*/ 0 h 3767829"/>
              <a:gd name="connsiteX8" fmla="*/ 5834742 w 5834742"/>
              <a:gd name="connsiteY8" fmla="*/ 1259761 h 3767829"/>
              <a:gd name="connsiteX9" fmla="*/ 5503816 w 5834742"/>
              <a:gd name="connsiteY9" fmla="*/ 885292 h 3767829"/>
              <a:gd name="connsiteX10" fmla="*/ 3831771 w 5834742"/>
              <a:gd name="connsiteY10" fmla="*/ 2879555 h 3767829"/>
              <a:gd name="connsiteX11" fmla="*/ 2656113 w 5834742"/>
              <a:gd name="connsiteY11" fmla="*/ 2200287 h 3767829"/>
              <a:gd name="connsiteX12" fmla="*/ 1689463 w 5834742"/>
              <a:gd name="connsiteY12" fmla="*/ 3419486 h 3767829"/>
              <a:gd name="connsiteX13" fmla="*/ 731520 w 5834742"/>
              <a:gd name="connsiteY13" fmla="*/ 2905679 h 3767829"/>
              <a:gd name="connsiteX14" fmla="*/ 0 w 5834742"/>
              <a:gd name="connsiteY14" fmla="*/ 3767829 h 3767829"/>
              <a:gd name="connsiteX0" fmla="*/ 0 w 5834742"/>
              <a:gd name="connsiteY0" fmla="*/ 3744925 h 3744925"/>
              <a:gd name="connsiteX1" fmla="*/ 687977 w 5834742"/>
              <a:gd name="connsiteY1" fmla="*/ 2665062 h 3744925"/>
              <a:gd name="connsiteX2" fmla="*/ 1619794 w 5834742"/>
              <a:gd name="connsiteY2" fmla="*/ 3135325 h 3744925"/>
              <a:gd name="connsiteX3" fmla="*/ 2595154 w 5834742"/>
              <a:gd name="connsiteY3" fmla="*/ 1794204 h 3744925"/>
              <a:gd name="connsiteX4" fmla="*/ 3770810 w 5834742"/>
              <a:gd name="connsiteY4" fmla="*/ 2403805 h 3744925"/>
              <a:gd name="connsiteX5" fmla="*/ 5024845 w 5834742"/>
              <a:gd name="connsiteY5" fmla="*/ 688216 h 3744925"/>
              <a:gd name="connsiteX6" fmla="*/ 4511039 w 5834742"/>
              <a:gd name="connsiteY6" fmla="*/ 635964 h 3744925"/>
              <a:gd name="connsiteX7" fmla="*/ 5706858 w 5834742"/>
              <a:gd name="connsiteY7" fmla="*/ 0 h 3744925"/>
              <a:gd name="connsiteX8" fmla="*/ 5834742 w 5834742"/>
              <a:gd name="connsiteY8" fmla="*/ 1236857 h 3744925"/>
              <a:gd name="connsiteX9" fmla="*/ 5503816 w 5834742"/>
              <a:gd name="connsiteY9" fmla="*/ 862388 h 3744925"/>
              <a:gd name="connsiteX10" fmla="*/ 3831771 w 5834742"/>
              <a:gd name="connsiteY10" fmla="*/ 2856651 h 3744925"/>
              <a:gd name="connsiteX11" fmla="*/ 2656113 w 5834742"/>
              <a:gd name="connsiteY11" fmla="*/ 2177383 h 3744925"/>
              <a:gd name="connsiteX12" fmla="*/ 1689463 w 5834742"/>
              <a:gd name="connsiteY12" fmla="*/ 3396582 h 3744925"/>
              <a:gd name="connsiteX13" fmla="*/ 731520 w 5834742"/>
              <a:gd name="connsiteY13" fmla="*/ 2882775 h 3744925"/>
              <a:gd name="connsiteX14" fmla="*/ 0 w 5834742"/>
              <a:gd name="connsiteY14" fmla="*/ 3744925 h 3744925"/>
              <a:gd name="connsiteX0" fmla="*/ 0 w 5834742"/>
              <a:gd name="connsiteY0" fmla="*/ 3733473 h 3733473"/>
              <a:gd name="connsiteX1" fmla="*/ 687977 w 5834742"/>
              <a:gd name="connsiteY1" fmla="*/ 2653610 h 3733473"/>
              <a:gd name="connsiteX2" fmla="*/ 1619794 w 5834742"/>
              <a:gd name="connsiteY2" fmla="*/ 3123873 h 3733473"/>
              <a:gd name="connsiteX3" fmla="*/ 2595154 w 5834742"/>
              <a:gd name="connsiteY3" fmla="*/ 1782752 h 3733473"/>
              <a:gd name="connsiteX4" fmla="*/ 3770810 w 5834742"/>
              <a:gd name="connsiteY4" fmla="*/ 2392353 h 3733473"/>
              <a:gd name="connsiteX5" fmla="*/ 5024845 w 5834742"/>
              <a:gd name="connsiteY5" fmla="*/ 676764 h 3733473"/>
              <a:gd name="connsiteX6" fmla="*/ 4511039 w 5834742"/>
              <a:gd name="connsiteY6" fmla="*/ 624512 h 3733473"/>
              <a:gd name="connsiteX7" fmla="*/ 5798473 w 5834742"/>
              <a:gd name="connsiteY7" fmla="*/ 0 h 3733473"/>
              <a:gd name="connsiteX8" fmla="*/ 5834742 w 5834742"/>
              <a:gd name="connsiteY8" fmla="*/ 1225405 h 3733473"/>
              <a:gd name="connsiteX9" fmla="*/ 5503816 w 5834742"/>
              <a:gd name="connsiteY9" fmla="*/ 850936 h 3733473"/>
              <a:gd name="connsiteX10" fmla="*/ 3831771 w 5834742"/>
              <a:gd name="connsiteY10" fmla="*/ 2845199 h 3733473"/>
              <a:gd name="connsiteX11" fmla="*/ 2656113 w 5834742"/>
              <a:gd name="connsiteY11" fmla="*/ 2165931 h 3733473"/>
              <a:gd name="connsiteX12" fmla="*/ 1689463 w 5834742"/>
              <a:gd name="connsiteY12" fmla="*/ 3385130 h 3733473"/>
              <a:gd name="connsiteX13" fmla="*/ 731520 w 5834742"/>
              <a:gd name="connsiteY13" fmla="*/ 2871323 h 3733473"/>
              <a:gd name="connsiteX14" fmla="*/ 0 w 5834742"/>
              <a:gd name="connsiteY14" fmla="*/ 3733473 h 373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34742" h="3733473">
                <a:moveTo>
                  <a:pt x="0" y="3733473"/>
                </a:moveTo>
                <a:lnTo>
                  <a:pt x="687977" y="2653610"/>
                </a:lnTo>
                <a:lnTo>
                  <a:pt x="1619794" y="3123873"/>
                </a:lnTo>
                <a:lnTo>
                  <a:pt x="2595154" y="1782752"/>
                </a:lnTo>
                <a:lnTo>
                  <a:pt x="3770810" y="2392353"/>
                </a:lnTo>
                <a:lnTo>
                  <a:pt x="5024845" y="676764"/>
                </a:lnTo>
                <a:lnTo>
                  <a:pt x="4511039" y="624512"/>
                </a:lnTo>
                <a:lnTo>
                  <a:pt x="5798473" y="0"/>
                </a:lnTo>
                <a:lnTo>
                  <a:pt x="5834742" y="1225405"/>
                </a:lnTo>
                <a:lnTo>
                  <a:pt x="5503816" y="850936"/>
                </a:lnTo>
                <a:lnTo>
                  <a:pt x="3831771" y="2845199"/>
                </a:lnTo>
                <a:lnTo>
                  <a:pt x="2656113" y="2165931"/>
                </a:lnTo>
                <a:lnTo>
                  <a:pt x="1689463" y="3385130"/>
                </a:lnTo>
                <a:lnTo>
                  <a:pt x="731520" y="2871323"/>
                </a:lnTo>
                <a:lnTo>
                  <a:pt x="0" y="3733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scene3d>
            <a:camera prst="isometricLeftDown">
              <a:rot lat="1200000" lon="3600000" rev="0"/>
            </a:camera>
            <a:lightRig rig="contrasting" dir="t">
              <a:rot lat="0" lon="0" rev="0"/>
            </a:lightRig>
          </a:scene3d>
          <a:sp3d extrusionH="355600">
            <a:extrusionClr>
              <a:schemeClr val="accent3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21">
            <a:extLst>
              <a:ext uri="{FF2B5EF4-FFF2-40B4-BE49-F238E27FC236}">
                <a16:creationId xmlns:a16="http://schemas.microsoft.com/office/drawing/2014/main" id="{2119B0F7-F096-D643-AC11-9B8CEB0D172E}"/>
              </a:ext>
            </a:extLst>
          </p:cNvPr>
          <p:cNvSpPr/>
          <p:nvPr/>
        </p:nvSpPr>
        <p:spPr>
          <a:xfrm>
            <a:off x="6884764" y="4872497"/>
            <a:ext cx="1282999" cy="631309"/>
          </a:xfrm>
          <a:custGeom>
            <a:avLst/>
            <a:gdLst>
              <a:gd name="connsiteX0" fmla="*/ 460938 w 3626598"/>
              <a:gd name="connsiteY0" fmla="*/ 1776618 h 1817913"/>
              <a:gd name="connsiteX1" fmla="*/ 450787 w 3626598"/>
              <a:gd name="connsiteY1" fmla="*/ 1766929 h 1817913"/>
              <a:gd name="connsiteX2" fmla="*/ 495543 w 3626598"/>
              <a:gd name="connsiteY2" fmla="*/ 1719405 h 1817913"/>
              <a:gd name="connsiteX3" fmla="*/ 531071 w 3626598"/>
              <a:gd name="connsiteY3" fmla="*/ 1687107 h 1817913"/>
              <a:gd name="connsiteX4" fmla="*/ 540760 w 3626598"/>
              <a:gd name="connsiteY4" fmla="*/ 1679263 h 1817913"/>
              <a:gd name="connsiteX5" fmla="*/ 554602 w 3626598"/>
              <a:gd name="connsiteY5" fmla="*/ 1670497 h 1817913"/>
              <a:gd name="connsiteX6" fmla="*/ 557832 w 3626598"/>
              <a:gd name="connsiteY6" fmla="*/ 1668651 h 1817913"/>
              <a:gd name="connsiteX7" fmla="*/ 571674 w 3626598"/>
              <a:gd name="connsiteY7" fmla="*/ 1659423 h 1817913"/>
              <a:gd name="connsiteX8" fmla="*/ 626119 w 3626598"/>
              <a:gd name="connsiteY8" fmla="*/ 1641428 h 1817913"/>
              <a:gd name="connsiteX9" fmla="*/ 668568 w 3626598"/>
              <a:gd name="connsiteY9" fmla="*/ 1636814 h 1817913"/>
              <a:gd name="connsiteX10" fmla="*/ 733164 w 3626598"/>
              <a:gd name="connsiteY10" fmla="*/ 1617897 h 1817913"/>
              <a:gd name="connsiteX11" fmla="*/ 748851 w 3626598"/>
              <a:gd name="connsiteY11" fmla="*/ 1602209 h 1817913"/>
              <a:gd name="connsiteX12" fmla="*/ 750697 w 3626598"/>
              <a:gd name="connsiteY12" fmla="*/ 1598518 h 1817913"/>
              <a:gd name="connsiteX13" fmla="*/ 761770 w 3626598"/>
              <a:gd name="connsiteY13" fmla="*/ 1580062 h 1817913"/>
              <a:gd name="connsiteX14" fmla="*/ 761770 w 3626598"/>
              <a:gd name="connsiteY14" fmla="*/ 1580062 h 1817913"/>
              <a:gd name="connsiteX15" fmla="*/ 830057 w 3626598"/>
              <a:gd name="connsiteY15" fmla="*/ 1478554 h 1817913"/>
              <a:gd name="connsiteX16" fmla="*/ 830057 w 3626598"/>
              <a:gd name="connsiteY16" fmla="*/ 1478554 h 1817913"/>
              <a:gd name="connsiteX17" fmla="*/ 901113 w 3626598"/>
              <a:gd name="connsiteY17" fmla="*/ 1398732 h 1817913"/>
              <a:gd name="connsiteX18" fmla="*/ 903420 w 3626598"/>
              <a:gd name="connsiteY18" fmla="*/ 1394580 h 1817913"/>
              <a:gd name="connsiteX19" fmla="*/ 958788 w 3626598"/>
              <a:gd name="connsiteY19" fmla="*/ 1308759 h 1817913"/>
              <a:gd name="connsiteX20" fmla="*/ 964786 w 3626598"/>
              <a:gd name="connsiteY20" fmla="*/ 1290303 h 1817913"/>
              <a:gd name="connsiteX21" fmla="*/ 975398 w 3626598"/>
              <a:gd name="connsiteY21" fmla="*/ 1269079 h 1817913"/>
              <a:gd name="connsiteX22" fmla="*/ 1016001 w 3626598"/>
              <a:gd name="connsiteY22" fmla="*/ 1122816 h 1817913"/>
              <a:gd name="connsiteX23" fmla="*/ 1021077 w 3626598"/>
              <a:gd name="connsiteY23" fmla="*/ 1105282 h 1817913"/>
              <a:gd name="connsiteX24" fmla="*/ 1027075 w 3626598"/>
              <a:gd name="connsiteY24" fmla="*/ 1089133 h 1817913"/>
              <a:gd name="connsiteX25" fmla="*/ 1032150 w 3626598"/>
              <a:gd name="connsiteY25" fmla="*/ 1071600 h 1817913"/>
              <a:gd name="connsiteX26" fmla="*/ 1038610 w 3626598"/>
              <a:gd name="connsiteY26" fmla="*/ 1050837 h 1817913"/>
              <a:gd name="connsiteX27" fmla="*/ 1040917 w 3626598"/>
              <a:gd name="connsiteY27" fmla="*/ 1031458 h 1817913"/>
              <a:gd name="connsiteX28" fmla="*/ 1015079 w 3626598"/>
              <a:gd name="connsiteY28" fmla="*/ 1006081 h 1817913"/>
              <a:gd name="connsiteX29" fmla="*/ 992931 w 3626598"/>
              <a:gd name="connsiteY29" fmla="*/ 1004697 h 1817913"/>
              <a:gd name="connsiteX30" fmla="*/ 970323 w 3626598"/>
              <a:gd name="connsiteY30" fmla="*/ 1010234 h 1817913"/>
              <a:gd name="connsiteX31" fmla="*/ 941716 w 3626598"/>
              <a:gd name="connsiteY31" fmla="*/ 1014848 h 1817913"/>
              <a:gd name="connsiteX32" fmla="*/ 930643 w 3626598"/>
              <a:gd name="connsiteY32" fmla="*/ 1019001 h 1817913"/>
              <a:gd name="connsiteX33" fmla="*/ 867431 w 3626598"/>
              <a:gd name="connsiteY33" fmla="*/ 1030997 h 1817913"/>
              <a:gd name="connsiteX34" fmla="*/ 865124 w 3626598"/>
              <a:gd name="connsiteY34" fmla="*/ 1030536 h 1817913"/>
              <a:gd name="connsiteX35" fmla="*/ 863740 w 3626598"/>
              <a:gd name="connsiteY35" fmla="*/ 1032381 h 1817913"/>
              <a:gd name="connsiteX36" fmla="*/ 851282 w 3626598"/>
              <a:gd name="connsiteY36" fmla="*/ 1040225 h 1817913"/>
              <a:gd name="connsiteX37" fmla="*/ 806987 w 3626598"/>
              <a:gd name="connsiteY37" fmla="*/ 1060527 h 1817913"/>
              <a:gd name="connsiteX38" fmla="*/ 782533 w 3626598"/>
              <a:gd name="connsiteY38" fmla="*/ 1087749 h 1817913"/>
              <a:gd name="connsiteX39" fmla="*/ 780688 w 3626598"/>
              <a:gd name="connsiteY39" fmla="*/ 1087749 h 1817913"/>
              <a:gd name="connsiteX40" fmla="*/ 767769 w 3626598"/>
              <a:gd name="connsiteY40" fmla="*/ 1094209 h 1817913"/>
              <a:gd name="connsiteX41" fmla="*/ 767307 w 3626598"/>
              <a:gd name="connsiteY41" fmla="*/ 1093747 h 1817913"/>
              <a:gd name="connsiteX42" fmla="*/ 751158 w 3626598"/>
              <a:gd name="connsiteY42" fmla="*/ 1100207 h 1817913"/>
              <a:gd name="connsiteX43" fmla="*/ 728088 w 3626598"/>
              <a:gd name="connsiteY43" fmla="*/ 1116356 h 1817913"/>
              <a:gd name="connsiteX44" fmla="*/ 710555 w 3626598"/>
              <a:gd name="connsiteY44" fmla="*/ 1122354 h 1817913"/>
              <a:gd name="connsiteX45" fmla="*/ 711016 w 3626598"/>
              <a:gd name="connsiteY45" fmla="*/ 1121893 h 1817913"/>
              <a:gd name="connsiteX46" fmla="*/ 679180 w 3626598"/>
              <a:gd name="connsiteY46" fmla="*/ 1146808 h 1817913"/>
              <a:gd name="connsiteX47" fmla="*/ 669952 w 3626598"/>
              <a:gd name="connsiteY47" fmla="*/ 1146347 h 1817913"/>
              <a:gd name="connsiteX48" fmla="*/ 665338 w 3626598"/>
              <a:gd name="connsiteY48" fmla="*/ 1150499 h 1817913"/>
              <a:gd name="connsiteX49" fmla="*/ 651496 w 3626598"/>
              <a:gd name="connsiteY49" fmla="*/ 1146347 h 1817913"/>
              <a:gd name="connsiteX50" fmla="*/ 655648 w 3626598"/>
              <a:gd name="connsiteY50" fmla="*/ 1156498 h 1817913"/>
              <a:gd name="connsiteX51" fmla="*/ 643652 w 3626598"/>
              <a:gd name="connsiteY51" fmla="*/ 1179106 h 1817913"/>
              <a:gd name="connsiteX52" fmla="*/ 632117 w 3626598"/>
              <a:gd name="connsiteY52" fmla="*/ 1188796 h 1817913"/>
              <a:gd name="connsiteX53" fmla="*/ 624273 w 3626598"/>
              <a:gd name="connsiteY53" fmla="*/ 1185104 h 1817913"/>
              <a:gd name="connsiteX54" fmla="*/ 617352 w 3626598"/>
              <a:gd name="connsiteY54" fmla="*/ 1189718 h 1817913"/>
              <a:gd name="connsiteX55" fmla="*/ 604433 w 3626598"/>
              <a:gd name="connsiteY55" fmla="*/ 1207252 h 1817913"/>
              <a:gd name="connsiteX56" fmla="*/ 602588 w 3626598"/>
              <a:gd name="connsiteY56" fmla="*/ 1216018 h 1817913"/>
              <a:gd name="connsiteX57" fmla="*/ 585054 w 3626598"/>
              <a:gd name="connsiteY57" fmla="*/ 1234935 h 1817913"/>
              <a:gd name="connsiteX58" fmla="*/ 550911 w 3626598"/>
              <a:gd name="connsiteY58" fmla="*/ 1240934 h 1817913"/>
              <a:gd name="connsiteX59" fmla="*/ 536146 w 3626598"/>
              <a:gd name="connsiteY59" fmla="*/ 1211866 h 1817913"/>
              <a:gd name="connsiteX60" fmla="*/ 536146 w 3626598"/>
              <a:gd name="connsiteY60" fmla="*/ 1211866 h 1817913"/>
              <a:gd name="connsiteX61" fmla="*/ 513537 w 3626598"/>
              <a:gd name="connsiteY61" fmla="*/ 1198485 h 1817913"/>
              <a:gd name="connsiteX62" fmla="*/ 508462 w 3626598"/>
              <a:gd name="connsiteY62" fmla="*/ 1195255 h 1817913"/>
              <a:gd name="connsiteX63" fmla="*/ 427256 w 3626598"/>
              <a:gd name="connsiteY63" fmla="*/ 1195255 h 1817913"/>
              <a:gd name="connsiteX64" fmla="*/ 316981 w 3626598"/>
              <a:gd name="connsiteY64" fmla="*/ 1242318 h 1817913"/>
              <a:gd name="connsiteX65" fmla="*/ 233468 w 3626598"/>
              <a:gd name="connsiteY65" fmla="*/ 1234013 h 1817913"/>
              <a:gd name="connsiteX66" fmla="*/ 210860 w 3626598"/>
              <a:gd name="connsiteY66" fmla="*/ 1202176 h 1817913"/>
              <a:gd name="connsiteX67" fmla="*/ 208553 w 3626598"/>
              <a:gd name="connsiteY67" fmla="*/ 1167110 h 1817913"/>
              <a:gd name="connsiteX68" fmla="*/ 225624 w 3626598"/>
              <a:gd name="connsiteY68" fmla="*/ 1150038 h 1817913"/>
              <a:gd name="connsiteX69" fmla="*/ 235775 w 3626598"/>
              <a:gd name="connsiteY69" fmla="*/ 1144963 h 1817913"/>
              <a:gd name="connsiteX70" fmla="*/ 238082 w 3626598"/>
              <a:gd name="connsiteY70" fmla="*/ 1139887 h 1817913"/>
              <a:gd name="connsiteX71" fmla="*/ 252847 w 3626598"/>
              <a:gd name="connsiteY71" fmla="*/ 1111281 h 1817913"/>
              <a:gd name="connsiteX72" fmla="*/ 270380 w 3626598"/>
              <a:gd name="connsiteY72" fmla="*/ 1078983 h 1817913"/>
              <a:gd name="connsiteX73" fmla="*/ 243157 w 3626598"/>
              <a:gd name="connsiteY73" fmla="*/ 1087749 h 1817913"/>
              <a:gd name="connsiteX74" fmla="*/ 242696 w 3626598"/>
              <a:gd name="connsiteY74" fmla="*/ 1088211 h 1817913"/>
              <a:gd name="connsiteX75" fmla="*/ 225624 w 3626598"/>
              <a:gd name="connsiteY75" fmla="*/ 1098823 h 1817913"/>
              <a:gd name="connsiteX76" fmla="*/ 225624 w 3626598"/>
              <a:gd name="connsiteY76" fmla="*/ 1098823 h 1817913"/>
              <a:gd name="connsiteX77" fmla="*/ 205784 w 3626598"/>
              <a:gd name="connsiteY77" fmla="*/ 1108974 h 1817913"/>
              <a:gd name="connsiteX78" fmla="*/ 203939 w 3626598"/>
              <a:gd name="connsiteY78" fmla="*/ 1108512 h 1817913"/>
              <a:gd name="connsiteX79" fmla="*/ 203016 w 3626598"/>
              <a:gd name="connsiteY79" fmla="*/ 1109896 h 1817913"/>
              <a:gd name="connsiteX80" fmla="*/ 190558 w 3626598"/>
              <a:gd name="connsiteY80" fmla="*/ 1126968 h 1817913"/>
              <a:gd name="connsiteX81" fmla="*/ 173025 w 3626598"/>
              <a:gd name="connsiteY81" fmla="*/ 1132966 h 1817913"/>
              <a:gd name="connsiteX82" fmla="*/ 147186 w 3626598"/>
              <a:gd name="connsiteY82" fmla="*/ 1114972 h 1817913"/>
              <a:gd name="connsiteX83" fmla="*/ 107045 w 3626598"/>
              <a:gd name="connsiteY83" fmla="*/ 1109896 h 1817913"/>
              <a:gd name="connsiteX84" fmla="*/ 41987 w 3626598"/>
              <a:gd name="connsiteY84" fmla="*/ 1080828 h 1817913"/>
              <a:gd name="connsiteX85" fmla="*/ 22147 w 3626598"/>
              <a:gd name="connsiteY85" fmla="*/ 1059604 h 1817913"/>
              <a:gd name="connsiteX86" fmla="*/ 21224 w 3626598"/>
              <a:gd name="connsiteY86" fmla="*/ 1057758 h 1817913"/>
              <a:gd name="connsiteX87" fmla="*/ 19379 w 3626598"/>
              <a:gd name="connsiteY87" fmla="*/ 1058220 h 1817913"/>
              <a:gd name="connsiteX88" fmla="*/ 0 w 3626598"/>
              <a:gd name="connsiteY88" fmla="*/ 1042071 h 1817913"/>
              <a:gd name="connsiteX89" fmla="*/ 0 w 3626598"/>
              <a:gd name="connsiteY89" fmla="*/ 1030997 h 1817913"/>
              <a:gd name="connsiteX90" fmla="*/ 67826 w 3626598"/>
              <a:gd name="connsiteY90" fmla="*/ 956712 h 1817913"/>
              <a:gd name="connsiteX91" fmla="*/ 159183 w 3626598"/>
              <a:gd name="connsiteY91" fmla="*/ 845976 h 1817913"/>
              <a:gd name="connsiteX92" fmla="*/ 165181 w 3626598"/>
              <a:gd name="connsiteY92" fmla="*/ 761078 h 1817913"/>
              <a:gd name="connsiteX93" fmla="*/ 165642 w 3626598"/>
              <a:gd name="connsiteY93" fmla="*/ 729242 h 1817913"/>
              <a:gd name="connsiteX94" fmla="*/ 264382 w 3626598"/>
              <a:gd name="connsiteY94" fmla="*/ 572366 h 1817913"/>
              <a:gd name="connsiteX95" fmla="*/ 280992 w 3626598"/>
              <a:gd name="connsiteY95" fmla="*/ 528994 h 1817913"/>
              <a:gd name="connsiteX96" fmla="*/ 306831 w 3626598"/>
              <a:gd name="connsiteY96" fmla="*/ 437637 h 1817913"/>
              <a:gd name="connsiteX97" fmla="*/ 355739 w 3626598"/>
              <a:gd name="connsiteY97" fmla="*/ 414106 h 1817913"/>
              <a:gd name="connsiteX98" fmla="*/ 370965 w 3626598"/>
              <a:gd name="connsiteY98" fmla="*/ 421488 h 1817913"/>
              <a:gd name="connsiteX99" fmla="*/ 384346 w 3626598"/>
              <a:gd name="connsiteY99" fmla="*/ 430716 h 1817913"/>
              <a:gd name="connsiteX100" fmla="*/ 388037 w 3626598"/>
              <a:gd name="connsiteY100" fmla="*/ 432562 h 1817913"/>
              <a:gd name="connsiteX101" fmla="*/ 401417 w 3626598"/>
              <a:gd name="connsiteY101" fmla="*/ 441790 h 1817913"/>
              <a:gd name="connsiteX102" fmla="*/ 405570 w 3626598"/>
              <a:gd name="connsiteY102" fmla="*/ 443636 h 1817913"/>
              <a:gd name="connsiteX103" fmla="*/ 463245 w 3626598"/>
              <a:gd name="connsiteY103" fmla="*/ 443174 h 1817913"/>
              <a:gd name="connsiteX104" fmla="*/ 463245 w 3626598"/>
              <a:gd name="connsiteY104" fmla="*/ 443174 h 1817913"/>
              <a:gd name="connsiteX105" fmla="*/ 480778 w 3626598"/>
              <a:gd name="connsiteY105" fmla="*/ 421027 h 1817913"/>
              <a:gd name="connsiteX106" fmla="*/ 480778 w 3626598"/>
              <a:gd name="connsiteY106" fmla="*/ 421027 h 1817913"/>
              <a:gd name="connsiteX107" fmla="*/ 502003 w 3626598"/>
              <a:gd name="connsiteY107" fmla="*/ 386422 h 1817913"/>
              <a:gd name="connsiteX108" fmla="*/ 502464 w 3626598"/>
              <a:gd name="connsiteY108" fmla="*/ 385961 h 1817913"/>
              <a:gd name="connsiteX109" fmla="*/ 525072 w 3626598"/>
              <a:gd name="connsiteY109" fmla="*/ 364275 h 1817913"/>
              <a:gd name="connsiteX110" fmla="*/ 525534 w 3626598"/>
              <a:gd name="connsiteY110" fmla="*/ 364275 h 1817913"/>
              <a:gd name="connsiteX111" fmla="*/ 542606 w 3626598"/>
              <a:gd name="connsiteY111" fmla="*/ 353201 h 1817913"/>
              <a:gd name="connsiteX112" fmla="*/ 542606 w 3626598"/>
              <a:gd name="connsiteY112" fmla="*/ 353201 h 1817913"/>
              <a:gd name="connsiteX113" fmla="*/ 559677 w 3626598"/>
              <a:gd name="connsiteY113" fmla="*/ 352740 h 1817913"/>
              <a:gd name="connsiteX114" fmla="*/ 564291 w 3626598"/>
              <a:gd name="connsiteY114" fmla="*/ 353663 h 1817913"/>
              <a:gd name="connsiteX115" fmla="*/ 582286 w 3626598"/>
              <a:gd name="connsiteY115" fmla="*/ 363352 h 1817913"/>
              <a:gd name="connsiteX116" fmla="*/ 585516 w 3626598"/>
              <a:gd name="connsiteY116" fmla="*/ 365198 h 1817913"/>
              <a:gd name="connsiteX117" fmla="*/ 609970 w 3626598"/>
              <a:gd name="connsiteY117" fmla="*/ 387806 h 1817913"/>
              <a:gd name="connsiteX118" fmla="*/ 632579 w 3626598"/>
              <a:gd name="connsiteY118" fmla="*/ 385961 h 1817913"/>
              <a:gd name="connsiteX119" fmla="*/ 660724 w 3626598"/>
              <a:gd name="connsiteY119" fmla="*/ 358738 h 1817913"/>
              <a:gd name="connsiteX120" fmla="*/ 672259 w 3626598"/>
              <a:gd name="connsiteY120" fmla="*/ 352278 h 1817913"/>
              <a:gd name="connsiteX121" fmla="*/ 708248 w 3626598"/>
              <a:gd name="connsiteY121" fmla="*/ 325517 h 1817913"/>
              <a:gd name="connsiteX122" fmla="*/ 717476 w 3626598"/>
              <a:gd name="connsiteY122" fmla="*/ 317673 h 1817913"/>
              <a:gd name="connsiteX123" fmla="*/ 736855 w 3626598"/>
              <a:gd name="connsiteY123" fmla="*/ 308445 h 1817913"/>
              <a:gd name="connsiteX124" fmla="*/ 739162 w 3626598"/>
              <a:gd name="connsiteY124" fmla="*/ 308445 h 1817913"/>
              <a:gd name="connsiteX125" fmla="*/ 740085 w 3626598"/>
              <a:gd name="connsiteY125" fmla="*/ 306600 h 1817913"/>
              <a:gd name="connsiteX126" fmla="*/ 753004 w 3626598"/>
              <a:gd name="connsiteY126" fmla="*/ 296911 h 1817913"/>
              <a:gd name="connsiteX127" fmla="*/ 774228 w 3626598"/>
              <a:gd name="connsiteY127" fmla="*/ 283991 h 1817913"/>
              <a:gd name="connsiteX128" fmla="*/ 796837 w 3626598"/>
              <a:gd name="connsiteY128" fmla="*/ 273841 h 1817913"/>
              <a:gd name="connsiteX129" fmla="*/ 796837 w 3626598"/>
              <a:gd name="connsiteY129" fmla="*/ 273841 h 1817913"/>
              <a:gd name="connsiteX130" fmla="*/ 822214 w 3626598"/>
              <a:gd name="connsiteY130" fmla="*/ 263228 h 1817913"/>
              <a:gd name="connsiteX131" fmla="*/ 824059 w 3626598"/>
              <a:gd name="connsiteY131" fmla="*/ 263690 h 1817913"/>
              <a:gd name="connsiteX132" fmla="*/ 824982 w 3626598"/>
              <a:gd name="connsiteY132" fmla="*/ 261844 h 1817913"/>
              <a:gd name="connsiteX133" fmla="*/ 853127 w 3626598"/>
              <a:gd name="connsiteY133" fmla="*/ 245695 h 1817913"/>
              <a:gd name="connsiteX134" fmla="*/ 971707 w 3626598"/>
              <a:gd name="connsiteY134" fmla="*/ 193557 h 1817913"/>
              <a:gd name="connsiteX135" fmla="*/ 983242 w 3626598"/>
              <a:gd name="connsiteY135" fmla="*/ 183406 h 1817913"/>
              <a:gd name="connsiteX136" fmla="*/ 1011387 w 3626598"/>
              <a:gd name="connsiteY136" fmla="*/ 170948 h 1817913"/>
              <a:gd name="connsiteX137" fmla="*/ 1047838 w 3626598"/>
              <a:gd name="connsiteY137" fmla="*/ 150185 h 1817913"/>
              <a:gd name="connsiteX138" fmla="*/ 1050606 w 3626598"/>
              <a:gd name="connsiteY138" fmla="*/ 147878 h 1817913"/>
              <a:gd name="connsiteX139" fmla="*/ 1064448 w 3626598"/>
              <a:gd name="connsiteY139" fmla="*/ 139112 h 1817913"/>
              <a:gd name="connsiteX140" fmla="*/ 1084289 w 3626598"/>
              <a:gd name="connsiteY140" fmla="*/ 131730 h 1817913"/>
              <a:gd name="connsiteX141" fmla="*/ 1114741 w 3626598"/>
              <a:gd name="connsiteY141" fmla="*/ 104968 h 1817913"/>
              <a:gd name="connsiteX142" fmla="*/ 1129506 w 3626598"/>
              <a:gd name="connsiteY142" fmla="*/ 97586 h 1817913"/>
              <a:gd name="connsiteX143" fmla="*/ 1145655 w 3626598"/>
              <a:gd name="connsiteY143" fmla="*/ 86974 h 1817913"/>
              <a:gd name="connsiteX144" fmla="*/ 1146116 w 3626598"/>
              <a:gd name="connsiteY144" fmla="*/ 86512 h 1817913"/>
              <a:gd name="connsiteX145" fmla="*/ 1165033 w 3626598"/>
              <a:gd name="connsiteY145" fmla="*/ 76362 h 1817913"/>
              <a:gd name="connsiteX146" fmla="*/ 1168725 w 3626598"/>
              <a:gd name="connsiteY146" fmla="*/ 74516 h 1817913"/>
              <a:gd name="connsiteX147" fmla="*/ 1182105 w 3626598"/>
              <a:gd name="connsiteY147" fmla="*/ 65288 h 1817913"/>
              <a:gd name="connsiteX148" fmla="*/ 1348209 w 3626598"/>
              <a:gd name="connsiteY148" fmla="*/ 14534 h 1817913"/>
              <a:gd name="connsiteX149" fmla="*/ 1377738 w 3626598"/>
              <a:gd name="connsiteY149" fmla="*/ 8075 h 1817913"/>
              <a:gd name="connsiteX150" fmla="*/ 1408191 w 3626598"/>
              <a:gd name="connsiteY150" fmla="*/ 3461 h 1817913"/>
              <a:gd name="connsiteX151" fmla="*/ 1410498 w 3626598"/>
              <a:gd name="connsiteY151" fmla="*/ 3922 h 1817913"/>
              <a:gd name="connsiteX152" fmla="*/ 1411882 w 3626598"/>
              <a:gd name="connsiteY152" fmla="*/ 2076 h 1817913"/>
              <a:gd name="connsiteX153" fmla="*/ 1423417 w 3626598"/>
              <a:gd name="connsiteY153" fmla="*/ 2076 h 1817913"/>
              <a:gd name="connsiteX154" fmla="*/ 1443257 w 3626598"/>
              <a:gd name="connsiteY154" fmla="*/ 2999 h 1817913"/>
              <a:gd name="connsiteX155" fmla="*/ 1529078 w 3626598"/>
              <a:gd name="connsiteY155" fmla="*/ 5768 h 1817913"/>
              <a:gd name="connsiteX156" fmla="*/ 1559069 w 3626598"/>
              <a:gd name="connsiteY156" fmla="*/ 8075 h 1817913"/>
              <a:gd name="connsiteX157" fmla="*/ 1591828 w 3626598"/>
              <a:gd name="connsiteY157" fmla="*/ 14534 h 1817913"/>
              <a:gd name="connsiteX158" fmla="*/ 1602440 w 3626598"/>
              <a:gd name="connsiteY158" fmla="*/ 20532 h 1817913"/>
              <a:gd name="connsiteX159" fmla="*/ 1646273 w 3626598"/>
              <a:gd name="connsiteY159" fmla="*/ 38527 h 1817913"/>
              <a:gd name="connsiteX160" fmla="*/ 1740398 w 3626598"/>
              <a:gd name="connsiteY160" fmla="*/ 76362 h 1817913"/>
              <a:gd name="connsiteX161" fmla="*/ 1757932 w 3626598"/>
              <a:gd name="connsiteY161" fmla="*/ 87435 h 1817913"/>
              <a:gd name="connsiteX162" fmla="*/ 1767160 w 3626598"/>
              <a:gd name="connsiteY162" fmla="*/ 93433 h 1817913"/>
              <a:gd name="connsiteX163" fmla="*/ 1785615 w 3626598"/>
              <a:gd name="connsiteY163" fmla="*/ 103584 h 1817913"/>
              <a:gd name="connsiteX164" fmla="*/ 1857132 w 3626598"/>
              <a:gd name="connsiteY164" fmla="*/ 127577 h 1817913"/>
              <a:gd name="connsiteX165" fmla="*/ 1898658 w 3626598"/>
              <a:gd name="connsiteY165" fmla="*/ 132191 h 1817913"/>
              <a:gd name="connsiteX166" fmla="*/ 1929111 w 3626598"/>
              <a:gd name="connsiteY166" fmla="*/ 132652 h 1817913"/>
              <a:gd name="connsiteX167" fmla="*/ 2014470 w 3626598"/>
              <a:gd name="connsiteY167" fmla="*/ 132652 h 1817913"/>
              <a:gd name="connsiteX168" fmla="*/ 2039385 w 3626598"/>
              <a:gd name="connsiteY168" fmla="*/ 132191 h 1817913"/>
              <a:gd name="connsiteX169" fmla="*/ 2080450 w 3626598"/>
              <a:gd name="connsiteY169" fmla="*/ 127116 h 1817913"/>
              <a:gd name="connsiteX170" fmla="*/ 2304229 w 3626598"/>
              <a:gd name="connsiteY170" fmla="*/ 86051 h 1817913"/>
              <a:gd name="connsiteX171" fmla="*/ 2355905 w 3626598"/>
              <a:gd name="connsiteY171" fmla="*/ 75439 h 1817913"/>
              <a:gd name="connsiteX172" fmla="*/ 2404352 w 3626598"/>
              <a:gd name="connsiteY172" fmla="*/ 70825 h 1817913"/>
              <a:gd name="connsiteX173" fmla="*/ 2429729 w 3626598"/>
              <a:gd name="connsiteY173" fmla="*/ 69902 h 1817913"/>
              <a:gd name="connsiteX174" fmla="*/ 2522470 w 3626598"/>
              <a:gd name="connsiteY174" fmla="*/ 65288 h 1817913"/>
              <a:gd name="connsiteX175" fmla="*/ 2557537 w 3626598"/>
              <a:gd name="connsiteY175" fmla="*/ 65288 h 1817913"/>
              <a:gd name="connsiteX176" fmla="*/ 2587528 w 3626598"/>
              <a:gd name="connsiteY176" fmla="*/ 69902 h 1817913"/>
              <a:gd name="connsiteX177" fmla="*/ 2625362 w 3626598"/>
              <a:gd name="connsiteY177" fmla="*/ 76823 h 1817913"/>
              <a:gd name="connsiteX178" fmla="*/ 2660890 w 3626598"/>
              <a:gd name="connsiteY178" fmla="*/ 81437 h 1817913"/>
              <a:gd name="connsiteX179" fmla="*/ 2675655 w 3626598"/>
              <a:gd name="connsiteY179" fmla="*/ 82360 h 1817913"/>
              <a:gd name="connsiteX180" fmla="*/ 2711644 w 3626598"/>
              <a:gd name="connsiteY180" fmla="*/ 86974 h 1817913"/>
              <a:gd name="connsiteX181" fmla="*/ 2739328 w 3626598"/>
              <a:gd name="connsiteY181" fmla="*/ 92972 h 1817913"/>
              <a:gd name="connsiteX182" fmla="*/ 2761937 w 3626598"/>
              <a:gd name="connsiteY182" fmla="*/ 104968 h 1817913"/>
              <a:gd name="connsiteX183" fmla="*/ 2828378 w 3626598"/>
              <a:gd name="connsiteY183" fmla="*/ 127116 h 1817913"/>
              <a:gd name="connsiteX184" fmla="*/ 2852832 w 3626598"/>
              <a:gd name="connsiteY184" fmla="*/ 137266 h 1817913"/>
              <a:gd name="connsiteX185" fmla="*/ 2931270 w 3626598"/>
              <a:gd name="connsiteY185" fmla="*/ 171871 h 1817913"/>
              <a:gd name="connsiteX186" fmla="*/ 2954340 w 3626598"/>
              <a:gd name="connsiteY186" fmla="*/ 182022 h 1817913"/>
              <a:gd name="connsiteX187" fmla="*/ 3025857 w 3626598"/>
              <a:gd name="connsiteY187" fmla="*/ 217550 h 1817913"/>
              <a:gd name="connsiteX188" fmla="*/ 3039238 w 3626598"/>
              <a:gd name="connsiteY188" fmla="*/ 226778 h 1817913"/>
              <a:gd name="connsiteX189" fmla="*/ 3065537 w 3626598"/>
              <a:gd name="connsiteY189" fmla="*/ 240158 h 1817913"/>
              <a:gd name="connsiteX190" fmla="*/ 3078457 w 3626598"/>
              <a:gd name="connsiteY190" fmla="*/ 251232 h 1817913"/>
              <a:gd name="connsiteX191" fmla="*/ 3094144 w 3626598"/>
              <a:gd name="connsiteY191" fmla="*/ 262767 h 1817913"/>
              <a:gd name="connsiteX192" fmla="*/ 3143975 w 3626598"/>
              <a:gd name="connsiteY192" fmla="*/ 308445 h 1817913"/>
              <a:gd name="connsiteX193" fmla="*/ 3149973 w 3626598"/>
              <a:gd name="connsiteY193" fmla="*/ 313982 h 1817913"/>
              <a:gd name="connsiteX194" fmla="*/ 3223797 w 3626598"/>
              <a:gd name="connsiteY194" fmla="*/ 393804 h 1817913"/>
              <a:gd name="connsiteX195" fmla="*/ 3257941 w 3626598"/>
              <a:gd name="connsiteY195" fmla="*/ 427487 h 1817913"/>
              <a:gd name="connsiteX196" fmla="*/ 3258864 w 3626598"/>
              <a:gd name="connsiteY196" fmla="*/ 426564 h 1817913"/>
              <a:gd name="connsiteX197" fmla="*/ 3257941 w 3626598"/>
              <a:gd name="connsiteY197" fmla="*/ 427487 h 1817913"/>
              <a:gd name="connsiteX198" fmla="*/ 3303619 w 3626598"/>
              <a:gd name="connsiteY198" fmla="*/ 483777 h 1817913"/>
              <a:gd name="connsiteX199" fmla="*/ 3303619 w 3626598"/>
              <a:gd name="connsiteY199" fmla="*/ 483777 h 1817913"/>
              <a:gd name="connsiteX200" fmla="*/ 3383441 w 3626598"/>
              <a:gd name="connsiteY200" fmla="*/ 602357 h 1817913"/>
              <a:gd name="connsiteX201" fmla="*/ 3393592 w 3626598"/>
              <a:gd name="connsiteY201" fmla="*/ 630502 h 1817913"/>
              <a:gd name="connsiteX202" fmla="*/ 3404666 w 3626598"/>
              <a:gd name="connsiteY202" fmla="*/ 646651 h 1817913"/>
              <a:gd name="connsiteX203" fmla="*/ 3406973 w 3626598"/>
              <a:gd name="connsiteY203" fmla="*/ 658648 h 1817913"/>
              <a:gd name="connsiteX204" fmla="*/ 3401436 w 3626598"/>
              <a:gd name="connsiteY204" fmla="*/ 694175 h 1817913"/>
              <a:gd name="connsiteX205" fmla="*/ 3397745 w 3626598"/>
              <a:gd name="connsiteY205" fmla="*/ 701096 h 1817913"/>
              <a:gd name="connsiteX206" fmla="*/ 3399590 w 3626598"/>
              <a:gd name="connsiteY206" fmla="*/ 738470 h 1817913"/>
              <a:gd name="connsiteX207" fmla="*/ 3406511 w 3626598"/>
              <a:gd name="connsiteY207" fmla="*/ 761078 h 1817913"/>
              <a:gd name="connsiteX208" fmla="*/ 3416201 w 3626598"/>
              <a:gd name="connsiteY208" fmla="*/ 803527 h 1817913"/>
              <a:gd name="connsiteX209" fmla="*/ 3427274 w 3626598"/>
              <a:gd name="connsiteY209" fmla="*/ 832134 h 1817913"/>
              <a:gd name="connsiteX210" fmla="*/ 3434657 w 3626598"/>
              <a:gd name="connsiteY210" fmla="*/ 861663 h 1817913"/>
              <a:gd name="connsiteX211" fmla="*/ 3445730 w 3626598"/>
              <a:gd name="connsiteY211" fmla="*/ 889809 h 1817913"/>
              <a:gd name="connsiteX212" fmla="*/ 3456804 w 3626598"/>
              <a:gd name="connsiteY212" fmla="*/ 947945 h 1817913"/>
              <a:gd name="connsiteX213" fmla="*/ 3461418 w 3626598"/>
              <a:gd name="connsiteY213" fmla="*/ 962710 h 1817913"/>
              <a:gd name="connsiteX214" fmla="*/ 3467416 w 3626598"/>
              <a:gd name="connsiteY214" fmla="*/ 981627 h 1817913"/>
              <a:gd name="connsiteX215" fmla="*/ 3473414 w 3626598"/>
              <a:gd name="connsiteY215" fmla="*/ 1009773 h 1817913"/>
              <a:gd name="connsiteX216" fmla="*/ 3475721 w 3626598"/>
              <a:gd name="connsiteY216" fmla="*/ 1026844 h 1817913"/>
              <a:gd name="connsiteX217" fmla="*/ 3478490 w 3626598"/>
              <a:gd name="connsiteY217" fmla="*/ 1075291 h 1817913"/>
              <a:gd name="connsiteX218" fmla="*/ 3481258 w 3626598"/>
              <a:gd name="connsiteY218" fmla="*/ 1092825 h 1817913"/>
              <a:gd name="connsiteX219" fmla="*/ 3484488 w 3626598"/>
              <a:gd name="connsiteY219" fmla="*/ 1136657 h 1817913"/>
              <a:gd name="connsiteX220" fmla="*/ 3486795 w 3626598"/>
              <a:gd name="connsiteY220" fmla="*/ 1149577 h 1817913"/>
              <a:gd name="connsiteX221" fmla="*/ 3490025 w 3626598"/>
              <a:gd name="connsiteY221" fmla="*/ 1187873 h 1817913"/>
              <a:gd name="connsiteX222" fmla="*/ 3492332 w 3626598"/>
              <a:gd name="connsiteY222" fmla="*/ 1200331 h 1817913"/>
              <a:gd name="connsiteX223" fmla="*/ 3496023 w 3626598"/>
              <a:gd name="connsiteY223" fmla="*/ 1229399 h 1817913"/>
              <a:gd name="connsiteX224" fmla="*/ 3518632 w 3626598"/>
              <a:gd name="connsiteY224" fmla="*/ 1323524 h 1817913"/>
              <a:gd name="connsiteX225" fmla="*/ 3532474 w 3626598"/>
              <a:gd name="connsiteY225" fmla="*/ 1358590 h 1817913"/>
              <a:gd name="connsiteX226" fmla="*/ 3535703 w 3626598"/>
              <a:gd name="connsiteY226" fmla="*/ 1365050 h 1817913"/>
              <a:gd name="connsiteX227" fmla="*/ 3543547 w 3626598"/>
              <a:gd name="connsiteY227" fmla="*/ 1376585 h 1817913"/>
              <a:gd name="connsiteX228" fmla="*/ 3548161 w 3626598"/>
              <a:gd name="connsiteY228" fmla="*/ 1382122 h 1817913"/>
              <a:gd name="connsiteX229" fmla="*/ 3567540 w 3626598"/>
              <a:gd name="connsiteY229" fmla="*/ 1412574 h 1817913"/>
              <a:gd name="connsiteX230" fmla="*/ 3571693 w 3626598"/>
              <a:gd name="connsiteY230" fmla="*/ 1419034 h 1817913"/>
              <a:gd name="connsiteX231" fmla="*/ 3611373 w 3626598"/>
              <a:gd name="connsiteY231" fmla="*/ 1494242 h 1817913"/>
              <a:gd name="connsiteX232" fmla="*/ 3614141 w 3626598"/>
              <a:gd name="connsiteY232" fmla="*/ 1501624 h 1817913"/>
              <a:gd name="connsiteX233" fmla="*/ 3620601 w 3626598"/>
              <a:gd name="connsiteY233" fmla="*/ 1521003 h 1817913"/>
              <a:gd name="connsiteX234" fmla="*/ 3627983 w 3626598"/>
              <a:gd name="connsiteY234" fmla="*/ 1559761 h 1817913"/>
              <a:gd name="connsiteX235" fmla="*/ 3627522 w 3626598"/>
              <a:gd name="connsiteY235" fmla="*/ 1629432 h 1817913"/>
              <a:gd name="connsiteX236" fmla="*/ 3599377 w 3626598"/>
              <a:gd name="connsiteY236" fmla="*/ 1665421 h 1817913"/>
              <a:gd name="connsiteX237" fmla="*/ 3574461 w 3626598"/>
              <a:gd name="connsiteY237" fmla="*/ 1681570 h 1817913"/>
              <a:gd name="connsiteX238" fmla="*/ 3568463 w 3626598"/>
              <a:gd name="connsiteY238" fmla="*/ 1685261 h 1817913"/>
              <a:gd name="connsiteX239" fmla="*/ 3554621 w 3626598"/>
              <a:gd name="connsiteY239" fmla="*/ 1694489 h 1817913"/>
              <a:gd name="connsiteX240" fmla="*/ 3549084 w 3626598"/>
              <a:gd name="connsiteY240" fmla="*/ 1698181 h 1817913"/>
              <a:gd name="connsiteX241" fmla="*/ 3538010 w 3626598"/>
              <a:gd name="connsiteY241" fmla="*/ 1706024 h 1817913"/>
              <a:gd name="connsiteX242" fmla="*/ 3532474 w 3626598"/>
              <a:gd name="connsiteY242" fmla="*/ 1709716 h 1817913"/>
              <a:gd name="connsiteX243" fmla="*/ 3521400 w 3626598"/>
              <a:gd name="connsiteY243" fmla="*/ 1717098 h 1817913"/>
              <a:gd name="connsiteX244" fmla="*/ 3510326 w 3626598"/>
              <a:gd name="connsiteY244" fmla="*/ 1724019 h 1817913"/>
              <a:gd name="connsiteX245" fmla="*/ 3497869 w 3626598"/>
              <a:gd name="connsiteY245" fmla="*/ 1734631 h 1817913"/>
              <a:gd name="connsiteX246" fmla="*/ 3492332 w 3626598"/>
              <a:gd name="connsiteY246" fmla="*/ 1737861 h 1817913"/>
              <a:gd name="connsiteX247" fmla="*/ 3477567 w 3626598"/>
              <a:gd name="connsiteY247" fmla="*/ 1746166 h 1817913"/>
              <a:gd name="connsiteX248" fmla="*/ 3471569 w 3626598"/>
              <a:gd name="connsiteY248" fmla="*/ 1750319 h 1817913"/>
              <a:gd name="connsiteX249" fmla="*/ 3445730 w 3626598"/>
              <a:gd name="connsiteY249" fmla="*/ 1759547 h 1817913"/>
              <a:gd name="connsiteX250" fmla="*/ 3432350 w 3626598"/>
              <a:gd name="connsiteY250" fmla="*/ 1758624 h 1817913"/>
              <a:gd name="connsiteX251" fmla="*/ 3291162 w 3626598"/>
              <a:gd name="connsiteY251" fmla="*/ 1757240 h 1817913"/>
              <a:gd name="connsiteX252" fmla="*/ 3259325 w 3626598"/>
              <a:gd name="connsiteY252" fmla="*/ 1750780 h 1817913"/>
              <a:gd name="connsiteX253" fmla="*/ 3226104 w 3626598"/>
              <a:gd name="connsiteY253" fmla="*/ 1744782 h 1817913"/>
              <a:gd name="connsiteX254" fmla="*/ 3206264 w 3626598"/>
              <a:gd name="connsiteY254" fmla="*/ 1739245 h 1817913"/>
              <a:gd name="connsiteX255" fmla="*/ 3190577 w 3626598"/>
              <a:gd name="connsiteY255" fmla="*/ 1735093 h 1817913"/>
              <a:gd name="connsiteX256" fmla="*/ 3171198 w 3626598"/>
              <a:gd name="connsiteY256" fmla="*/ 1724942 h 1817913"/>
              <a:gd name="connsiteX257" fmla="*/ 3170736 w 3626598"/>
              <a:gd name="connsiteY257" fmla="*/ 1684339 h 1817913"/>
              <a:gd name="connsiteX258" fmla="*/ 3209033 w 3626598"/>
              <a:gd name="connsiteY258" fmla="*/ 1646965 h 1817913"/>
              <a:gd name="connsiteX259" fmla="*/ 3215031 w 3626598"/>
              <a:gd name="connsiteY259" fmla="*/ 1642813 h 1817913"/>
              <a:gd name="connsiteX260" fmla="*/ 3240408 w 3626598"/>
              <a:gd name="connsiteY260" fmla="*/ 1627586 h 1817913"/>
              <a:gd name="connsiteX261" fmla="*/ 3247329 w 3626598"/>
              <a:gd name="connsiteY261" fmla="*/ 1624357 h 1817913"/>
              <a:gd name="connsiteX262" fmla="*/ 3272244 w 3626598"/>
              <a:gd name="connsiteY262" fmla="*/ 1615129 h 1817913"/>
              <a:gd name="connsiteX263" fmla="*/ 3283779 w 3626598"/>
              <a:gd name="connsiteY263" fmla="*/ 1612360 h 1817913"/>
              <a:gd name="connsiteX264" fmla="*/ 3330381 w 3626598"/>
              <a:gd name="connsiteY264" fmla="*/ 1604055 h 1817913"/>
              <a:gd name="connsiteX265" fmla="*/ 3361294 w 3626598"/>
              <a:gd name="connsiteY265" fmla="*/ 1592059 h 1817913"/>
              <a:gd name="connsiteX266" fmla="*/ 3370984 w 3626598"/>
              <a:gd name="connsiteY266" fmla="*/ 1576371 h 1817913"/>
              <a:gd name="connsiteX267" fmla="*/ 3369599 w 3626598"/>
              <a:gd name="connsiteY267" fmla="*/ 1569450 h 1817913"/>
              <a:gd name="connsiteX268" fmla="*/ 3340070 w 3626598"/>
              <a:gd name="connsiteY268" fmla="*/ 1547303 h 1817913"/>
              <a:gd name="connsiteX269" fmla="*/ 3308695 w 3626598"/>
              <a:gd name="connsiteY269" fmla="*/ 1539459 h 1817913"/>
              <a:gd name="connsiteX270" fmla="*/ 3275474 w 3626598"/>
              <a:gd name="connsiteY270" fmla="*/ 1536691 h 1817913"/>
              <a:gd name="connsiteX271" fmla="*/ 3164738 w 3626598"/>
              <a:gd name="connsiteY271" fmla="*/ 1507623 h 1817913"/>
              <a:gd name="connsiteX272" fmla="*/ 3119983 w 3626598"/>
              <a:gd name="connsiteY272" fmla="*/ 1490551 h 1817913"/>
              <a:gd name="connsiteX273" fmla="*/ 3101988 w 3626598"/>
              <a:gd name="connsiteY273" fmla="*/ 1483630 h 1817913"/>
              <a:gd name="connsiteX274" fmla="*/ 3077534 w 3626598"/>
              <a:gd name="connsiteY274" fmla="*/ 1467019 h 1817913"/>
              <a:gd name="connsiteX275" fmla="*/ 3065999 w 3626598"/>
              <a:gd name="connsiteY275" fmla="*/ 1458714 h 1817913"/>
              <a:gd name="connsiteX276" fmla="*/ 3052157 w 3626598"/>
              <a:gd name="connsiteY276" fmla="*/ 1449486 h 1817913"/>
              <a:gd name="connsiteX277" fmla="*/ 3041083 w 3626598"/>
              <a:gd name="connsiteY277" fmla="*/ 1442104 h 1817913"/>
              <a:gd name="connsiteX278" fmla="*/ 3024934 w 3626598"/>
              <a:gd name="connsiteY278" fmla="*/ 1430569 h 1817913"/>
              <a:gd name="connsiteX279" fmla="*/ 3016629 w 3626598"/>
              <a:gd name="connsiteY279" fmla="*/ 1419495 h 1817913"/>
              <a:gd name="connsiteX280" fmla="*/ 3008785 w 3626598"/>
              <a:gd name="connsiteY280" fmla="*/ 1403808 h 1817913"/>
              <a:gd name="connsiteX281" fmla="*/ 3005094 w 3626598"/>
              <a:gd name="connsiteY281" fmla="*/ 1397809 h 1817913"/>
              <a:gd name="connsiteX282" fmla="*/ 2988945 w 3626598"/>
              <a:gd name="connsiteY282" fmla="*/ 1370587 h 1817913"/>
              <a:gd name="connsiteX283" fmla="*/ 2984793 w 3626598"/>
              <a:gd name="connsiteY283" fmla="*/ 1364589 h 1817913"/>
              <a:gd name="connsiteX284" fmla="*/ 2974180 w 3626598"/>
              <a:gd name="connsiteY284" fmla="*/ 1342441 h 1817913"/>
              <a:gd name="connsiteX285" fmla="*/ 2971412 w 3626598"/>
              <a:gd name="connsiteY285" fmla="*/ 1335982 h 1817913"/>
              <a:gd name="connsiteX286" fmla="*/ 2934500 w 3626598"/>
              <a:gd name="connsiteY286" fmla="*/ 1350285 h 1817913"/>
              <a:gd name="connsiteX287" fmla="*/ 2918813 w 3626598"/>
              <a:gd name="connsiteY287" fmla="*/ 1359052 h 1817913"/>
              <a:gd name="connsiteX288" fmla="*/ 2877287 w 3626598"/>
              <a:gd name="connsiteY288" fmla="*/ 1396425 h 1817913"/>
              <a:gd name="connsiteX289" fmla="*/ 2845911 w 3626598"/>
              <a:gd name="connsiteY289" fmla="*/ 1410267 h 1817913"/>
              <a:gd name="connsiteX290" fmla="*/ 2796080 w 3626598"/>
              <a:gd name="connsiteY290" fmla="*/ 1455484 h 1817913"/>
              <a:gd name="connsiteX291" fmla="*/ 2790543 w 3626598"/>
              <a:gd name="connsiteY291" fmla="*/ 1460098 h 1817913"/>
              <a:gd name="connsiteX292" fmla="*/ 2776240 w 3626598"/>
              <a:gd name="connsiteY292" fmla="*/ 1479939 h 1817913"/>
              <a:gd name="connsiteX293" fmla="*/ 2767935 w 3626598"/>
              <a:gd name="connsiteY293" fmla="*/ 1486860 h 1817913"/>
              <a:gd name="connsiteX294" fmla="*/ 2749479 w 3626598"/>
              <a:gd name="connsiteY294" fmla="*/ 1494703 h 1817913"/>
              <a:gd name="connsiteX295" fmla="*/ 2744403 w 3626598"/>
              <a:gd name="connsiteY295" fmla="*/ 1499317 h 1817913"/>
              <a:gd name="connsiteX296" fmla="*/ 2732868 w 3626598"/>
              <a:gd name="connsiteY296" fmla="*/ 1511775 h 1817913"/>
              <a:gd name="connsiteX297" fmla="*/ 2709337 w 3626598"/>
              <a:gd name="connsiteY297" fmla="*/ 1528847 h 1817913"/>
              <a:gd name="connsiteX298" fmla="*/ 2665043 w 3626598"/>
              <a:gd name="connsiteY298" fmla="*/ 1579139 h 1817913"/>
              <a:gd name="connsiteX299" fmla="*/ 2653046 w 3626598"/>
              <a:gd name="connsiteY299" fmla="*/ 1594366 h 1817913"/>
              <a:gd name="connsiteX300" fmla="*/ 2626285 w 3626598"/>
              <a:gd name="connsiteY300" fmla="*/ 1626664 h 1817913"/>
              <a:gd name="connsiteX301" fmla="*/ 2618441 w 3626598"/>
              <a:gd name="connsiteY301" fmla="*/ 1634507 h 1817913"/>
              <a:gd name="connsiteX302" fmla="*/ 2588450 w 3626598"/>
              <a:gd name="connsiteY302" fmla="*/ 1667267 h 1817913"/>
              <a:gd name="connsiteX303" fmla="*/ 2584298 w 3626598"/>
              <a:gd name="connsiteY303" fmla="*/ 1673726 h 1817913"/>
              <a:gd name="connsiteX304" fmla="*/ 2544617 w 3626598"/>
              <a:gd name="connsiteY304" fmla="*/ 1742475 h 1817913"/>
              <a:gd name="connsiteX305" fmla="*/ 2479560 w 3626598"/>
              <a:gd name="connsiteY305" fmla="*/ 1756778 h 1817913"/>
              <a:gd name="connsiteX306" fmla="*/ 2424192 w 3626598"/>
              <a:gd name="connsiteY306" fmla="*/ 1759547 h 1817913"/>
              <a:gd name="connsiteX307" fmla="*/ 2391433 w 3626598"/>
              <a:gd name="connsiteY307" fmla="*/ 1762315 h 1817913"/>
              <a:gd name="connsiteX308" fmla="*/ 2346216 w 3626598"/>
              <a:gd name="connsiteY308" fmla="*/ 1765083 h 1817913"/>
              <a:gd name="connsiteX309" fmla="*/ 2332835 w 3626598"/>
              <a:gd name="connsiteY309" fmla="*/ 1767390 h 1817913"/>
              <a:gd name="connsiteX310" fmla="*/ 2291771 w 3626598"/>
              <a:gd name="connsiteY310" fmla="*/ 1771082 h 1817913"/>
              <a:gd name="connsiteX311" fmla="*/ 2239633 w 3626598"/>
              <a:gd name="connsiteY311" fmla="*/ 1774311 h 1817913"/>
              <a:gd name="connsiteX312" fmla="*/ 2211487 w 3626598"/>
              <a:gd name="connsiteY312" fmla="*/ 1773850 h 1817913"/>
              <a:gd name="connsiteX313" fmla="*/ 2124744 w 3626598"/>
              <a:gd name="connsiteY313" fmla="*/ 1754010 h 1817913"/>
              <a:gd name="connsiteX314" fmla="*/ 2097983 w 3626598"/>
              <a:gd name="connsiteY314" fmla="*/ 1744321 h 1817913"/>
              <a:gd name="connsiteX315" fmla="*/ 2086909 w 3626598"/>
              <a:gd name="connsiteY315" fmla="*/ 1740629 h 1817913"/>
              <a:gd name="connsiteX316" fmla="*/ 2057841 w 3626598"/>
              <a:gd name="connsiteY316" fmla="*/ 1728633 h 1817913"/>
              <a:gd name="connsiteX317" fmla="*/ 2026927 w 3626598"/>
              <a:gd name="connsiteY317" fmla="*/ 1705102 h 1817913"/>
              <a:gd name="connsiteX318" fmla="*/ 2027389 w 3626598"/>
              <a:gd name="connsiteY318" fmla="*/ 1697258 h 1817913"/>
              <a:gd name="connsiteX319" fmla="*/ 2057841 w 3626598"/>
              <a:gd name="connsiteY319" fmla="*/ 1664037 h 1817913"/>
              <a:gd name="connsiteX320" fmla="*/ 2253475 w 3626598"/>
              <a:gd name="connsiteY320" fmla="*/ 1606362 h 1817913"/>
              <a:gd name="connsiteX321" fmla="*/ 2284388 w 3626598"/>
              <a:gd name="connsiteY321" fmla="*/ 1604055 h 1817913"/>
              <a:gd name="connsiteX322" fmla="*/ 2314841 w 3626598"/>
              <a:gd name="connsiteY322" fmla="*/ 1566682 h 1817913"/>
              <a:gd name="connsiteX323" fmla="*/ 2305613 w 3626598"/>
              <a:gd name="connsiteY323" fmla="*/ 1449025 h 1817913"/>
              <a:gd name="connsiteX324" fmla="*/ 2300537 w 3626598"/>
              <a:gd name="connsiteY324" fmla="*/ 1225708 h 1817913"/>
              <a:gd name="connsiteX325" fmla="*/ 2285311 w 3626598"/>
              <a:gd name="connsiteY325" fmla="*/ 1205406 h 1817913"/>
              <a:gd name="connsiteX326" fmla="*/ 2160733 w 3626598"/>
              <a:gd name="connsiteY326" fmla="*/ 1197562 h 1817913"/>
              <a:gd name="connsiteX327" fmla="*/ 2009394 w 3626598"/>
              <a:gd name="connsiteY327" fmla="*/ 1192025 h 1817913"/>
              <a:gd name="connsiteX328" fmla="*/ 1998321 w 3626598"/>
              <a:gd name="connsiteY328" fmla="*/ 1212327 h 1817913"/>
              <a:gd name="connsiteX329" fmla="*/ 2053689 w 3626598"/>
              <a:gd name="connsiteY329" fmla="*/ 1344748 h 1817913"/>
              <a:gd name="connsiteX330" fmla="*/ 2088755 w 3626598"/>
              <a:gd name="connsiteY330" fmla="*/ 1433799 h 1817913"/>
              <a:gd name="connsiteX331" fmla="*/ 2080450 w 3626598"/>
              <a:gd name="connsiteY331" fmla="*/ 1502086 h 1817913"/>
              <a:gd name="connsiteX332" fmla="*/ 2018161 w 3626598"/>
              <a:gd name="connsiteY332" fmla="*/ 1618358 h 1817913"/>
              <a:gd name="connsiteX333" fmla="*/ 1994168 w 3626598"/>
              <a:gd name="connsiteY333" fmla="*/ 1666805 h 1817913"/>
              <a:gd name="connsiteX334" fmla="*/ 1970175 w 3626598"/>
              <a:gd name="connsiteY334" fmla="*/ 1682493 h 1817913"/>
              <a:gd name="connsiteX335" fmla="*/ 1947105 w 3626598"/>
              <a:gd name="connsiteY335" fmla="*/ 1692644 h 1817913"/>
              <a:gd name="connsiteX336" fmla="*/ 1907886 w 3626598"/>
              <a:gd name="connsiteY336" fmla="*/ 1700488 h 1817913"/>
              <a:gd name="connsiteX337" fmla="*/ 1852057 w 3626598"/>
              <a:gd name="connsiteY337" fmla="*/ 1700488 h 1817913"/>
              <a:gd name="connsiteX338" fmla="*/ 1834062 w 3626598"/>
              <a:gd name="connsiteY338" fmla="*/ 1698181 h 1817913"/>
              <a:gd name="connsiteX339" fmla="*/ 1800842 w 3626598"/>
              <a:gd name="connsiteY339" fmla="*/ 1698181 h 1817913"/>
              <a:gd name="connsiteX340" fmla="*/ 1761161 w 3626598"/>
              <a:gd name="connsiteY340" fmla="*/ 1705563 h 1817913"/>
              <a:gd name="connsiteX341" fmla="*/ 1668420 w 3626598"/>
              <a:gd name="connsiteY341" fmla="*/ 1707409 h 1817913"/>
              <a:gd name="connsiteX342" fmla="*/ 1655962 w 3626598"/>
              <a:gd name="connsiteY342" fmla="*/ 1711100 h 1817913"/>
              <a:gd name="connsiteX343" fmla="*/ 1608900 w 3626598"/>
              <a:gd name="connsiteY343" fmla="*/ 1688953 h 1817913"/>
              <a:gd name="connsiteX344" fmla="*/ 1608900 w 3626598"/>
              <a:gd name="connsiteY344" fmla="*/ 1681570 h 1817913"/>
              <a:gd name="connsiteX345" fmla="*/ 1602901 w 3626598"/>
              <a:gd name="connsiteY345" fmla="*/ 1665421 h 1817913"/>
              <a:gd name="connsiteX346" fmla="*/ 1618128 w 3626598"/>
              <a:gd name="connsiteY346" fmla="*/ 1636353 h 1817913"/>
              <a:gd name="connsiteX347" fmla="*/ 1622742 w 3626598"/>
              <a:gd name="connsiteY347" fmla="*/ 1629893 h 1817913"/>
              <a:gd name="connsiteX348" fmla="*/ 1660115 w 3626598"/>
              <a:gd name="connsiteY348" fmla="*/ 1589290 h 1817913"/>
              <a:gd name="connsiteX349" fmla="*/ 1770389 w 3626598"/>
              <a:gd name="connsiteY349" fmla="*/ 1549610 h 1817913"/>
              <a:gd name="connsiteX350" fmla="*/ 1795766 w 3626598"/>
              <a:gd name="connsiteY350" fmla="*/ 1547764 h 1817913"/>
              <a:gd name="connsiteX351" fmla="*/ 1800380 w 3626598"/>
              <a:gd name="connsiteY351" fmla="*/ 1542689 h 1817913"/>
              <a:gd name="connsiteX352" fmla="*/ 1787000 w 3626598"/>
              <a:gd name="connsiteY352" fmla="*/ 1509007 h 1817913"/>
              <a:gd name="connsiteX353" fmla="*/ 1769005 w 3626598"/>
              <a:gd name="connsiteY353" fmla="*/ 1489167 h 1817913"/>
              <a:gd name="connsiteX354" fmla="*/ 1768544 w 3626598"/>
              <a:gd name="connsiteY354" fmla="*/ 1489167 h 1817913"/>
              <a:gd name="connsiteX355" fmla="*/ 1743628 w 3626598"/>
              <a:gd name="connsiteY355" fmla="*/ 1471633 h 1817913"/>
              <a:gd name="connsiteX356" fmla="*/ 1735323 w 3626598"/>
              <a:gd name="connsiteY356" fmla="*/ 1463328 h 1817913"/>
              <a:gd name="connsiteX357" fmla="*/ 1706716 w 3626598"/>
              <a:gd name="connsiteY357" fmla="*/ 1434260 h 1817913"/>
              <a:gd name="connsiteX358" fmla="*/ 1700718 w 3626598"/>
              <a:gd name="connsiteY358" fmla="*/ 1430107 h 1817913"/>
              <a:gd name="connsiteX359" fmla="*/ 1686415 w 3626598"/>
              <a:gd name="connsiteY359" fmla="*/ 1419957 h 1817913"/>
              <a:gd name="connsiteX360" fmla="*/ 1680417 w 3626598"/>
              <a:gd name="connsiteY360" fmla="*/ 1415804 h 1817913"/>
              <a:gd name="connsiteX361" fmla="*/ 1655040 w 3626598"/>
              <a:gd name="connsiteY361" fmla="*/ 1395502 h 1817913"/>
              <a:gd name="connsiteX362" fmla="*/ 1645812 w 3626598"/>
              <a:gd name="connsiteY362" fmla="*/ 1384429 h 1817913"/>
              <a:gd name="connsiteX363" fmla="*/ 1630585 w 3626598"/>
              <a:gd name="connsiteY363" fmla="*/ 1365050 h 1817913"/>
              <a:gd name="connsiteX364" fmla="*/ 1624587 w 3626598"/>
              <a:gd name="connsiteY364" fmla="*/ 1360897 h 1817913"/>
              <a:gd name="connsiteX365" fmla="*/ 1597826 w 3626598"/>
              <a:gd name="connsiteY365" fmla="*/ 1336905 h 1817913"/>
              <a:gd name="connsiteX366" fmla="*/ 1586291 w 3626598"/>
              <a:gd name="connsiteY366" fmla="*/ 1328600 h 1817913"/>
              <a:gd name="connsiteX367" fmla="*/ 1571526 w 3626598"/>
              <a:gd name="connsiteY367" fmla="*/ 1318910 h 1817913"/>
              <a:gd name="connsiteX368" fmla="*/ 1561376 w 3626598"/>
              <a:gd name="connsiteY368" fmla="*/ 1308759 h 1817913"/>
              <a:gd name="connsiteX369" fmla="*/ 1540151 w 3626598"/>
              <a:gd name="connsiteY369" fmla="*/ 1273693 h 1817913"/>
              <a:gd name="connsiteX370" fmla="*/ 1533230 w 3626598"/>
              <a:gd name="connsiteY370" fmla="*/ 1264926 h 1817913"/>
              <a:gd name="connsiteX371" fmla="*/ 1514774 w 3626598"/>
              <a:gd name="connsiteY371" fmla="*/ 1255237 h 1817913"/>
              <a:gd name="connsiteX372" fmla="*/ 1508776 w 3626598"/>
              <a:gd name="connsiteY372" fmla="*/ 1259390 h 1817913"/>
              <a:gd name="connsiteX373" fmla="*/ 1482015 w 3626598"/>
              <a:gd name="connsiteY373" fmla="*/ 1295840 h 1817913"/>
              <a:gd name="connsiteX374" fmla="*/ 1477401 w 3626598"/>
              <a:gd name="connsiteY374" fmla="*/ 1301838 h 1817913"/>
              <a:gd name="connsiteX375" fmla="*/ 1447871 w 3626598"/>
              <a:gd name="connsiteY375" fmla="*/ 1344748 h 1817913"/>
              <a:gd name="connsiteX376" fmla="*/ 1438643 w 3626598"/>
              <a:gd name="connsiteY376" fmla="*/ 1360897 h 1817913"/>
              <a:gd name="connsiteX377" fmla="*/ 1410036 w 3626598"/>
              <a:gd name="connsiteY377" fmla="*/ 1390888 h 1817913"/>
              <a:gd name="connsiteX378" fmla="*/ 1388351 w 3626598"/>
              <a:gd name="connsiteY378" fmla="*/ 1420418 h 1817913"/>
              <a:gd name="connsiteX379" fmla="*/ 1343134 w 3626598"/>
              <a:gd name="connsiteY379" fmla="*/ 1454100 h 1817913"/>
              <a:gd name="connsiteX380" fmla="*/ 1341288 w 3626598"/>
              <a:gd name="connsiteY380" fmla="*/ 1454100 h 1817913"/>
              <a:gd name="connsiteX381" fmla="*/ 1340365 w 3626598"/>
              <a:gd name="connsiteY381" fmla="*/ 1455946 h 1817913"/>
              <a:gd name="connsiteX382" fmla="*/ 1322371 w 3626598"/>
              <a:gd name="connsiteY382" fmla="*/ 1478554 h 1817913"/>
              <a:gd name="connsiteX383" fmla="*/ 1314988 w 3626598"/>
              <a:gd name="connsiteY383" fmla="*/ 1486398 h 1817913"/>
              <a:gd name="connsiteX384" fmla="*/ 1301608 w 3626598"/>
              <a:gd name="connsiteY384" fmla="*/ 1497933 h 1817913"/>
              <a:gd name="connsiteX385" fmla="*/ 1290073 w 3626598"/>
              <a:gd name="connsiteY385" fmla="*/ 1505777 h 1817913"/>
              <a:gd name="connsiteX386" fmla="*/ 1273462 w 3626598"/>
              <a:gd name="connsiteY386" fmla="*/ 1518696 h 1817913"/>
              <a:gd name="connsiteX387" fmla="*/ 1267926 w 3626598"/>
              <a:gd name="connsiteY387" fmla="*/ 1522849 h 1817913"/>
              <a:gd name="connsiteX388" fmla="*/ 1256852 w 3626598"/>
              <a:gd name="connsiteY388" fmla="*/ 1531154 h 1817913"/>
              <a:gd name="connsiteX389" fmla="*/ 1245317 w 3626598"/>
              <a:gd name="connsiteY389" fmla="*/ 1538536 h 1817913"/>
              <a:gd name="connsiteX390" fmla="*/ 1231475 w 3626598"/>
              <a:gd name="connsiteY390" fmla="*/ 1548687 h 1817913"/>
              <a:gd name="connsiteX391" fmla="*/ 1225938 w 3626598"/>
              <a:gd name="connsiteY391" fmla="*/ 1553301 h 1817913"/>
              <a:gd name="connsiteX392" fmla="*/ 1171032 w 3626598"/>
              <a:gd name="connsiteY392" fmla="*/ 1598057 h 1817913"/>
              <a:gd name="connsiteX393" fmla="*/ 1163188 w 3626598"/>
              <a:gd name="connsiteY393" fmla="*/ 1605901 h 1817913"/>
              <a:gd name="connsiteX394" fmla="*/ 1146116 w 3626598"/>
              <a:gd name="connsiteY394" fmla="*/ 1623434 h 1817913"/>
              <a:gd name="connsiteX395" fmla="*/ 1133197 w 3626598"/>
              <a:gd name="connsiteY395" fmla="*/ 1636353 h 1817913"/>
              <a:gd name="connsiteX396" fmla="*/ 1078752 w 3626598"/>
              <a:gd name="connsiteY396" fmla="*/ 1677879 h 1817913"/>
              <a:gd name="connsiteX397" fmla="*/ 1061219 w 3626598"/>
              <a:gd name="connsiteY397" fmla="*/ 1691260 h 1817913"/>
              <a:gd name="connsiteX398" fmla="*/ 1045992 w 3626598"/>
              <a:gd name="connsiteY398" fmla="*/ 1706947 h 1817913"/>
              <a:gd name="connsiteX399" fmla="*/ 1014617 w 3626598"/>
              <a:gd name="connsiteY399" fmla="*/ 1722173 h 1817913"/>
              <a:gd name="connsiteX400" fmla="*/ 982781 w 3626598"/>
              <a:gd name="connsiteY400" fmla="*/ 1740629 h 1817913"/>
              <a:gd name="connsiteX401" fmla="*/ 969861 w 3626598"/>
              <a:gd name="connsiteY401" fmla="*/ 1748473 h 1817913"/>
              <a:gd name="connsiteX402" fmla="*/ 914032 w 3626598"/>
              <a:gd name="connsiteY402" fmla="*/ 1778925 h 1817913"/>
              <a:gd name="connsiteX403" fmla="*/ 907573 w 3626598"/>
              <a:gd name="connsiteY403" fmla="*/ 1783539 h 1817913"/>
              <a:gd name="connsiteX404" fmla="*/ 882196 w 3626598"/>
              <a:gd name="connsiteY404" fmla="*/ 1798304 h 1817913"/>
              <a:gd name="connsiteX405" fmla="*/ 873429 w 3626598"/>
              <a:gd name="connsiteY405" fmla="*/ 1800611 h 1817913"/>
              <a:gd name="connsiteX406" fmla="*/ 760386 w 3626598"/>
              <a:gd name="connsiteY406" fmla="*/ 1804302 h 1817913"/>
              <a:gd name="connsiteX407" fmla="*/ 696252 w 3626598"/>
              <a:gd name="connsiteY407" fmla="*/ 1817222 h 1817913"/>
              <a:gd name="connsiteX408" fmla="*/ 658417 w 3626598"/>
              <a:gd name="connsiteY408" fmla="*/ 1818606 h 1817913"/>
              <a:gd name="connsiteX409" fmla="*/ 631656 w 3626598"/>
              <a:gd name="connsiteY409" fmla="*/ 1811223 h 1817913"/>
              <a:gd name="connsiteX410" fmla="*/ 555063 w 3626598"/>
              <a:gd name="connsiteY410" fmla="*/ 1799227 h 1817913"/>
              <a:gd name="connsiteX411" fmla="*/ 555063 w 3626598"/>
              <a:gd name="connsiteY411" fmla="*/ 1794152 h 1817913"/>
              <a:gd name="connsiteX412" fmla="*/ 531993 w 3626598"/>
              <a:gd name="connsiteY412" fmla="*/ 1782617 h 1817913"/>
              <a:gd name="connsiteX413" fmla="*/ 493236 w 3626598"/>
              <a:gd name="connsiteY413" fmla="*/ 1793690 h 1817913"/>
              <a:gd name="connsiteX414" fmla="*/ 498311 w 3626598"/>
              <a:gd name="connsiteY414" fmla="*/ 1768775 h 1817913"/>
              <a:gd name="connsiteX415" fmla="*/ 460938 w 3626598"/>
              <a:gd name="connsiteY415" fmla="*/ 1776618 h 181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</a:cxnLst>
            <a:rect l="l" t="t" r="r" b="b"/>
            <a:pathLst>
              <a:path w="3626598" h="1817913">
                <a:moveTo>
                  <a:pt x="460938" y="1776618"/>
                </a:moveTo>
                <a:cubicBezTo>
                  <a:pt x="458631" y="1772927"/>
                  <a:pt x="443866" y="1787231"/>
                  <a:pt x="450787" y="1766929"/>
                </a:cubicBezTo>
                <a:cubicBezTo>
                  <a:pt x="459092" y="1742475"/>
                  <a:pt x="472473" y="1727710"/>
                  <a:pt x="495543" y="1719405"/>
                </a:cubicBezTo>
                <a:cubicBezTo>
                  <a:pt x="504310" y="1705102"/>
                  <a:pt x="513999" y="1692182"/>
                  <a:pt x="531071" y="1687107"/>
                </a:cubicBezTo>
                <a:cubicBezTo>
                  <a:pt x="534300" y="1684339"/>
                  <a:pt x="537530" y="1682032"/>
                  <a:pt x="540760" y="1679263"/>
                </a:cubicBezTo>
                <a:cubicBezTo>
                  <a:pt x="543528" y="1673265"/>
                  <a:pt x="548142" y="1670958"/>
                  <a:pt x="554602" y="1670497"/>
                </a:cubicBezTo>
                <a:cubicBezTo>
                  <a:pt x="556448" y="1670958"/>
                  <a:pt x="557370" y="1670497"/>
                  <a:pt x="557832" y="1668651"/>
                </a:cubicBezTo>
                <a:cubicBezTo>
                  <a:pt x="560139" y="1662653"/>
                  <a:pt x="565214" y="1659884"/>
                  <a:pt x="571674" y="1659423"/>
                </a:cubicBezTo>
                <a:cubicBezTo>
                  <a:pt x="586900" y="1644658"/>
                  <a:pt x="608124" y="1648349"/>
                  <a:pt x="626119" y="1641428"/>
                </a:cubicBezTo>
                <a:cubicBezTo>
                  <a:pt x="639961" y="1635430"/>
                  <a:pt x="654726" y="1642351"/>
                  <a:pt x="668568" y="1636814"/>
                </a:cubicBezTo>
                <a:cubicBezTo>
                  <a:pt x="693022" y="1640044"/>
                  <a:pt x="714246" y="1632662"/>
                  <a:pt x="733164" y="1617897"/>
                </a:cubicBezTo>
                <a:cubicBezTo>
                  <a:pt x="736393" y="1610515"/>
                  <a:pt x="741469" y="1604978"/>
                  <a:pt x="748851" y="1602209"/>
                </a:cubicBezTo>
                <a:cubicBezTo>
                  <a:pt x="750697" y="1601748"/>
                  <a:pt x="751620" y="1600364"/>
                  <a:pt x="750697" y="1598518"/>
                </a:cubicBezTo>
                <a:cubicBezTo>
                  <a:pt x="752081" y="1591136"/>
                  <a:pt x="754849" y="1584215"/>
                  <a:pt x="761770" y="1580062"/>
                </a:cubicBezTo>
                <a:lnTo>
                  <a:pt x="761770" y="1580062"/>
                </a:lnTo>
                <a:cubicBezTo>
                  <a:pt x="773767" y="1538998"/>
                  <a:pt x="797759" y="1505777"/>
                  <a:pt x="830057" y="1478554"/>
                </a:cubicBezTo>
                <a:lnTo>
                  <a:pt x="830057" y="1478554"/>
                </a:lnTo>
                <a:cubicBezTo>
                  <a:pt x="849898" y="1448563"/>
                  <a:pt x="871583" y="1419957"/>
                  <a:pt x="901113" y="1398732"/>
                </a:cubicBezTo>
                <a:cubicBezTo>
                  <a:pt x="902959" y="1398271"/>
                  <a:pt x="903881" y="1396887"/>
                  <a:pt x="903420" y="1394580"/>
                </a:cubicBezTo>
                <a:cubicBezTo>
                  <a:pt x="916339" y="1362282"/>
                  <a:pt x="943100" y="1338750"/>
                  <a:pt x="958788" y="1308759"/>
                </a:cubicBezTo>
                <a:cubicBezTo>
                  <a:pt x="963863" y="1303684"/>
                  <a:pt x="957404" y="1294917"/>
                  <a:pt x="964786" y="1290303"/>
                </a:cubicBezTo>
                <a:cubicBezTo>
                  <a:pt x="970323" y="1284305"/>
                  <a:pt x="966632" y="1273693"/>
                  <a:pt x="975398" y="1269079"/>
                </a:cubicBezTo>
                <a:cubicBezTo>
                  <a:pt x="988779" y="1220171"/>
                  <a:pt x="1002159" y="1171724"/>
                  <a:pt x="1016001" y="1122816"/>
                </a:cubicBezTo>
                <a:cubicBezTo>
                  <a:pt x="1021077" y="1117740"/>
                  <a:pt x="1015540" y="1109896"/>
                  <a:pt x="1021077" y="1105282"/>
                </a:cubicBezTo>
                <a:cubicBezTo>
                  <a:pt x="1022922" y="1099746"/>
                  <a:pt x="1025229" y="1094670"/>
                  <a:pt x="1027075" y="1089133"/>
                </a:cubicBezTo>
                <a:cubicBezTo>
                  <a:pt x="1032150" y="1084058"/>
                  <a:pt x="1026614" y="1076214"/>
                  <a:pt x="1032150" y="1071600"/>
                </a:cubicBezTo>
                <a:cubicBezTo>
                  <a:pt x="1033073" y="1064218"/>
                  <a:pt x="1031689" y="1056374"/>
                  <a:pt x="1038610" y="1050837"/>
                </a:cubicBezTo>
                <a:cubicBezTo>
                  <a:pt x="1041840" y="1044839"/>
                  <a:pt x="1040456" y="1037918"/>
                  <a:pt x="1040917" y="1031458"/>
                </a:cubicBezTo>
                <a:cubicBezTo>
                  <a:pt x="1042301" y="1012541"/>
                  <a:pt x="1035380" y="1003313"/>
                  <a:pt x="1015079" y="1006081"/>
                </a:cubicBezTo>
                <a:cubicBezTo>
                  <a:pt x="1007696" y="1007004"/>
                  <a:pt x="1000314" y="1007927"/>
                  <a:pt x="992931" y="1004697"/>
                </a:cubicBezTo>
                <a:cubicBezTo>
                  <a:pt x="983242" y="997315"/>
                  <a:pt x="977244" y="1006543"/>
                  <a:pt x="970323" y="1010234"/>
                </a:cubicBezTo>
                <a:cubicBezTo>
                  <a:pt x="961095" y="1015309"/>
                  <a:pt x="950483" y="1008850"/>
                  <a:pt x="941716" y="1014848"/>
                </a:cubicBezTo>
                <a:cubicBezTo>
                  <a:pt x="937564" y="1014848"/>
                  <a:pt x="932488" y="1013925"/>
                  <a:pt x="930643" y="1019001"/>
                </a:cubicBezTo>
                <a:cubicBezTo>
                  <a:pt x="910341" y="1026383"/>
                  <a:pt x="888194" y="1026844"/>
                  <a:pt x="867431" y="1030997"/>
                </a:cubicBezTo>
                <a:lnTo>
                  <a:pt x="865124" y="1030536"/>
                </a:lnTo>
                <a:lnTo>
                  <a:pt x="863740" y="1032381"/>
                </a:lnTo>
                <a:cubicBezTo>
                  <a:pt x="860971" y="1037457"/>
                  <a:pt x="857741" y="1041148"/>
                  <a:pt x="851282" y="1040225"/>
                </a:cubicBezTo>
                <a:cubicBezTo>
                  <a:pt x="837440" y="1048992"/>
                  <a:pt x="818061" y="1045300"/>
                  <a:pt x="806987" y="1060527"/>
                </a:cubicBezTo>
                <a:cubicBezTo>
                  <a:pt x="801451" y="1072062"/>
                  <a:pt x="789454" y="1077598"/>
                  <a:pt x="782533" y="1087749"/>
                </a:cubicBezTo>
                <a:lnTo>
                  <a:pt x="780688" y="1087749"/>
                </a:lnTo>
                <a:cubicBezTo>
                  <a:pt x="772844" y="1082674"/>
                  <a:pt x="770998" y="1090056"/>
                  <a:pt x="767769" y="1094209"/>
                </a:cubicBezTo>
                <a:lnTo>
                  <a:pt x="767307" y="1093747"/>
                </a:lnTo>
                <a:cubicBezTo>
                  <a:pt x="763155" y="1099746"/>
                  <a:pt x="750697" y="1082674"/>
                  <a:pt x="751158" y="1100207"/>
                </a:cubicBezTo>
                <a:cubicBezTo>
                  <a:pt x="743314" y="1105744"/>
                  <a:pt x="735932" y="1111281"/>
                  <a:pt x="728088" y="1116356"/>
                </a:cubicBezTo>
                <a:cubicBezTo>
                  <a:pt x="723936" y="1123277"/>
                  <a:pt x="713785" y="1112665"/>
                  <a:pt x="710555" y="1122354"/>
                </a:cubicBezTo>
                <a:lnTo>
                  <a:pt x="711016" y="1121893"/>
                </a:lnTo>
                <a:cubicBezTo>
                  <a:pt x="698097" y="1127429"/>
                  <a:pt x="687485" y="1135735"/>
                  <a:pt x="679180" y="1146808"/>
                </a:cubicBezTo>
                <a:cubicBezTo>
                  <a:pt x="675950" y="1145885"/>
                  <a:pt x="673182" y="1143578"/>
                  <a:pt x="669952" y="1146347"/>
                </a:cubicBezTo>
                <a:cubicBezTo>
                  <a:pt x="668568" y="1147731"/>
                  <a:pt x="667183" y="1149115"/>
                  <a:pt x="665338" y="1150499"/>
                </a:cubicBezTo>
                <a:cubicBezTo>
                  <a:pt x="660262" y="1150038"/>
                  <a:pt x="657033" y="1141271"/>
                  <a:pt x="651496" y="1146347"/>
                </a:cubicBezTo>
                <a:cubicBezTo>
                  <a:pt x="646420" y="1150961"/>
                  <a:pt x="654726" y="1152806"/>
                  <a:pt x="655648" y="1156498"/>
                </a:cubicBezTo>
                <a:cubicBezTo>
                  <a:pt x="656571" y="1166648"/>
                  <a:pt x="648266" y="1171724"/>
                  <a:pt x="643652" y="1179106"/>
                </a:cubicBezTo>
                <a:cubicBezTo>
                  <a:pt x="639961" y="1182336"/>
                  <a:pt x="636270" y="1185566"/>
                  <a:pt x="632117" y="1188796"/>
                </a:cubicBezTo>
                <a:cubicBezTo>
                  <a:pt x="629349" y="1187873"/>
                  <a:pt x="627042" y="1186027"/>
                  <a:pt x="624273" y="1185104"/>
                </a:cubicBezTo>
                <a:cubicBezTo>
                  <a:pt x="621044" y="1185566"/>
                  <a:pt x="619198" y="1187411"/>
                  <a:pt x="617352" y="1189718"/>
                </a:cubicBezTo>
                <a:cubicBezTo>
                  <a:pt x="613661" y="1196178"/>
                  <a:pt x="611816" y="1204022"/>
                  <a:pt x="604433" y="1207252"/>
                </a:cubicBezTo>
                <a:cubicBezTo>
                  <a:pt x="603972" y="1210020"/>
                  <a:pt x="603510" y="1213250"/>
                  <a:pt x="602588" y="1216018"/>
                </a:cubicBezTo>
                <a:cubicBezTo>
                  <a:pt x="586900" y="1213250"/>
                  <a:pt x="592437" y="1229860"/>
                  <a:pt x="585054" y="1234935"/>
                </a:cubicBezTo>
                <a:cubicBezTo>
                  <a:pt x="573981" y="1237704"/>
                  <a:pt x="563830" y="1246009"/>
                  <a:pt x="550911" y="1240934"/>
                </a:cubicBezTo>
                <a:cubicBezTo>
                  <a:pt x="546758" y="1230783"/>
                  <a:pt x="538914" y="1222478"/>
                  <a:pt x="536146" y="1211866"/>
                </a:cubicBezTo>
                <a:lnTo>
                  <a:pt x="536146" y="1211866"/>
                </a:lnTo>
                <a:cubicBezTo>
                  <a:pt x="528764" y="1207252"/>
                  <a:pt x="514922" y="1213250"/>
                  <a:pt x="513537" y="1198485"/>
                </a:cubicBezTo>
                <a:cubicBezTo>
                  <a:pt x="511692" y="1197562"/>
                  <a:pt x="510308" y="1196178"/>
                  <a:pt x="508462" y="1195255"/>
                </a:cubicBezTo>
                <a:cubicBezTo>
                  <a:pt x="481240" y="1193871"/>
                  <a:pt x="454478" y="1194794"/>
                  <a:pt x="427256" y="1195255"/>
                </a:cubicBezTo>
                <a:cubicBezTo>
                  <a:pt x="386191" y="1200792"/>
                  <a:pt x="357585" y="1235858"/>
                  <a:pt x="316981" y="1242318"/>
                </a:cubicBezTo>
                <a:cubicBezTo>
                  <a:pt x="288375" y="1246932"/>
                  <a:pt x="260229" y="1248316"/>
                  <a:pt x="233468" y="1234013"/>
                </a:cubicBezTo>
                <a:cubicBezTo>
                  <a:pt x="215012" y="1231244"/>
                  <a:pt x="209937" y="1219709"/>
                  <a:pt x="210860" y="1202176"/>
                </a:cubicBezTo>
                <a:cubicBezTo>
                  <a:pt x="211321" y="1190641"/>
                  <a:pt x="214551" y="1178183"/>
                  <a:pt x="208553" y="1167110"/>
                </a:cubicBezTo>
                <a:cubicBezTo>
                  <a:pt x="210860" y="1158343"/>
                  <a:pt x="226086" y="1162034"/>
                  <a:pt x="225624" y="1150038"/>
                </a:cubicBezTo>
                <a:cubicBezTo>
                  <a:pt x="224240" y="1138503"/>
                  <a:pt x="231622" y="1144963"/>
                  <a:pt x="235775" y="1144963"/>
                </a:cubicBezTo>
                <a:cubicBezTo>
                  <a:pt x="244080" y="1147270"/>
                  <a:pt x="236698" y="1141271"/>
                  <a:pt x="238082" y="1139887"/>
                </a:cubicBezTo>
                <a:cubicBezTo>
                  <a:pt x="236236" y="1126968"/>
                  <a:pt x="244542" y="1119124"/>
                  <a:pt x="252847" y="1111281"/>
                </a:cubicBezTo>
                <a:cubicBezTo>
                  <a:pt x="262075" y="1102975"/>
                  <a:pt x="267612" y="1092825"/>
                  <a:pt x="270380" y="1078983"/>
                </a:cubicBezTo>
                <a:cubicBezTo>
                  <a:pt x="259768" y="1081290"/>
                  <a:pt x="251001" y="1083135"/>
                  <a:pt x="243157" y="1087749"/>
                </a:cubicBezTo>
                <a:lnTo>
                  <a:pt x="242696" y="1088211"/>
                </a:lnTo>
                <a:cubicBezTo>
                  <a:pt x="240389" y="1096977"/>
                  <a:pt x="230700" y="1094209"/>
                  <a:pt x="225624" y="1098823"/>
                </a:cubicBezTo>
                <a:lnTo>
                  <a:pt x="225624" y="1098823"/>
                </a:lnTo>
                <a:cubicBezTo>
                  <a:pt x="222394" y="1108512"/>
                  <a:pt x="213628" y="1107589"/>
                  <a:pt x="205784" y="1108974"/>
                </a:cubicBezTo>
                <a:lnTo>
                  <a:pt x="203939" y="1108512"/>
                </a:lnTo>
                <a:lnTo>
                  <a:pt x="203016" y="1109896"/>
                </a:lnTo>
                <a:cubicBezTo>
                  <a:pt x="199325" y="1115895"/>
                  <a:pt x="193326" y="1120047"/>
                  <a:pt x="190558" y="1126968"/>
                </a:cubicBezTo>
                <a:cubicBezTo>
                  <a:pt x="190097" y="1144501"/>
                  <a:pt x="180407" y="1137119"/>
                  <a:pt x="173025" y="1132966"/>
                </a:cubicBezTo>
                <a:cubicBezTo>
                  <a:pt x="164258" y="1127429"/>
                  <a:pt x="155953" y="1120970"/>
                  <a:pt x="147186" y="1114972"/>
                </a:cubicBezTo>
                <a:cubicBezTo>
                  <a:pt x="134267" y="1108051"/>
                  <a:pt x="119502" y="1116817"/>
                  <a:pt x="107045" y="1109896"/>
                </a:cubicBezTo>
                <a:cubicBezTo>
                  <a:pt x="83052" y="1105282"/>
                  <a:pt x="59521" y="1099284"/>
                  <a:pt x="41987" y="1080828"/>
                </a:cubicBezTo>
                <a:cubicBezTo>
                  <a:pt x="31837" y="1077137"/>
                  <a:pt x="29068" y="1066525"/>
                  <a:pt x="22147" y="1059604"/>
                </a:cubicBezTo>
                <a:lnTo>
                  <a:pt x="21224" y="1057758"/>
                </a:lnTo>
                <a:lnTo>
                  <a:pt x="19379" y="1058220"/>
                </a:lnTo>
                <a:cubicBezTo>
                  <a:pt x="8305" y="1058220"/>
                  <a:pt x="4614" y="1049453"/>
                  <a:pt x="0" y="1042071"/>
                </a:cubicBezTo>
                <a:cubicBezTo>
                  <a:pt x="0" y="1038379"/>
                  <a:pt x="0" y="1034688"/>
                  <a:pt x="0" y="1030997"/>
                </a:cubicBezTo>
                <a:cubicBezTo>
                  <a:pt x="16610" y="1000545"/>
                  <a:pt x="47524" y="983473"/>
                  <a:pt x="67826" y="956712"/>
                </a:cubicBezTo>
                <a:cubicBezTo>
                  <a:pt x="96894" y="918877"/>
                  <a:pt x="131037" y="884733"/>
                  <a:pt x="159183" y="845976"/>
                </a:cubicBezTo>
                <a:cubicBezTo>
                  <a:pt x="178562" y="819215"/>
                  <a:pt x="189174" y="791531"/>
                  <a:pt x="165181" y="761078"/>
                </a:cubicBezTo>
                <a:cubicBezTo>
                  <a:pt x="156876" y="750928"/>
                  <a:pt x="160106" y="739393"/>
                  <a:pt x="165642" y="729242"/>
                </a:cubicBezTo>
                <a:cubicBezTo>
                  <a:pt x="196556" y="675719"/>
                  <a:pt x="221472" y="618044"/>
                  <a:pt x="264382" y="572366"/>
                </a:cubicBezTo>
                <a:cubicBezTo>
                  <a:pt x="275917" y="559908"/>
                  <a:pt x="280069" y="545605"/>
                  <a:pt x="280992" y="528994"/>
                </a:cubicBezTo>
                <a:cubicBezTo>
                  <a:pt x="282838" y="496696"/>
                  <a:pt x="288836" y="465321"/>
                  <a:pt x="306831" y="437637"/>
                </a:cubicBezTo>
                <a:cubicBezTo>
                  <a:pt x="317904" y="420104"/>
                  <a:pt x="332208" y="406724"/>
                  <a:pt x="355739" y="414106"/>
                </a:cubicBezTo>
                <a:cubicBezTo>
                  <a:pt x="360353" y="417797"/>
                  <a:pt x="364506" y="422411"/>
                  <a:pt x="370965" y="421488"/>
                </a:cubicBezTo>
                <a:cubicBezTo>
                  <a:pt x="376963" y="422411"/>
                  <a:pt x="381577" y="425180"/>
                  <a:pt x="384346" y="430716"/>
                </a:cubicBezTo>
                <a:cubicBezTo>
                  <a:pt x="384807" y="432562"/>
                  <a:pt x="386191" y="433485"/>
                  <a:pt x="388037" y="432562"/>
                </a:cubicBezTo>
                <a:cubicBezTo>
                  <a:pt x="394035" y="433485"/>
                  <a:pt x="398649" y="435792"/>
                  <a:pt x="401417" y="441790"/>
                </a:cubicBezTo>
                <a:cubicBezTo>
                  <a:pt x="402340" y="443636"/>
                  <a:pt x="403724" y="444097"/>
                  <a:pt x="405570" y="443636"/>
                </a:cubicBezTo>
                <a:cubicBezTo>
                  <a:pt x="424949" y="447327"/>
                  <a:pt x="443866" y="448250"/>
                  <a:pt x="463245" y="443174"/>
                </a:cubicBezTo>
                <a:lnTo>
                  <a:pt x="463245" y="443174"/>
                </a:lnTo>
                <a:cubicBezTo>
                  <a:pt x="466936" y="433946"/>
                  <a:pt x="472934" y="427025"/>
                  <a:pt x="480778" y="421027"/>
                </a:cubicBezTo>
                <a:lnTo>
                  <a:pt x="480778" y="421027"/>
                </a:lnTo>
                <a:cubicBezTo>
                  <a:pt x="484469" y="407185"/>
                  <a:pt x="486315" y="392420"/>
                  <a:pt x="502003" y="386422"/>
                </a:cubicBezTo>
                <a:lnTo>
                  <a:pt x="502464" y="385961"/>
                </a:lnTo>
                <a:cubicBezTo>
                  <a:pt x="506155" y="374887"/>
                  <a:pt x="513537" y="367505"/>
                  <a:pt x="525072" y="364275"/>
                </a:cubicBezTo>
                <a:lnTo>
                  <a:pt x="525534" y="364275"/>
                </a:lnTo>
                <a:cubicBezTo>
                  <a:pt x="527841" y="355508"/>
                  <a:pt x="537530" y="357815"/>
                  <a:pt x="542606" y="353201"/>
                </a:cubicBezTo>
                <a:lnTo>
                  <a:pt x="542606" y="353201"/>
                </a:lnTo>
                <a:cubicBezTo>
                  <a:pt x="548142" y="348587"/>
                  <a:pt x="553679" y="347664"/>
                  <a:pt x="559677" y="352740"/>
                </a:cubicBezTo>
                <a:cubicBezTo>
                  <a:pt x="561062" y="354124"/>
                  <a:pt x="562446" y="354585"/>
                  <a:pt x="564291" y="353663"/>
                </a:cubicBezTo>
                <a:cubicBezTo>
                  <a:pt x="569828" y="357815"/>
                  <a:pt x="579056" y="355047"/>
                  <a:pt x="582286" y="363352"/>
                </a:cubicBezTo>
                <a:cubicBezTo>
                  <a:pt x="582747" y="365198"/>
                  <a:pt x="583670" y="366120"/>
                  <a:pt x="585516" y="365198"/>
                </a:cubicBezTo>
                <a:cubicBezTo>
                  <a:pt x="598896" y="367043"/>
                  <a:pt x="605817" y="375810"/>
                  <a:pt x="609970" y="387806"/>
                </a:cubicBezTo>
                <a:cubicBezTo>
                  <a:pt x="618737" y="401648"/>
                  <a:pt x="624735" y="381808"/>
                  <a:pt x="632579" y="385961"/>
                </a:cubicBezTo>
                <a:cubicBezTo>
                  <a:pt x="638577" y="373503"/>
                  <a:pt x="647805" y="364275"/>
                  <a:pt x="660724" y="358738"/>
                </a:cubicBezTo>
                <a:cubicBezTo>
                  <a:pt x="664415" y="356431"/>
                  <a:pt x="668568" y="354585"/>
                  <a:pt x="672259" y="352278"/>
                </a:cubicBezTo>
                <a:cubicBezTo>
                  <a:pt x="679180" y="336129"/>
                  <a:pt x="692099" y="329208"/>
                  <a:pt x="708248" y="325517"/>
                </a:cubicBezTo>
                <a:cubicBezTo>
                  <a:pt x="711478" y="322749"/>
                  <a:pt x="714246" y="320442"/>
                  <a:pt x="717476" y="317673"/>
                </a:cubicBezTo>
                <a:cubicBezTo>
                  <a:pt x="721167" y="309368"/>
                  <a:pt x="730395" y="311214"/>
                  <a:pt x="736855" y="308445"/>
                </a:cubicBezTo>
                <a:lnTo>
                  <a:pt x="739162" y="308445"/>
                </a:lnTo>
                <a:lnTo>
                  <a:pt x="740085" y="306600"/>
                </a:lnTo>
                <a:cubicBezTo>
                  <a:pt x="742392" y="301063"/>
                  <a:pt x="747006" y="298295"/>
                  <a:pt x="753004" y="296911"/>
                </a:cubicBezTo>
                <a:cubicBezTo>
                  <a:pt x="759925" y="292758"/>
                  <a:pt x="766846" y="288144"/>
                  <a:pt x="774228" y="283991"/>
                </a:cubicBezTo>
                <a:cubicBezTo>
                  <a:pt x="777919" y="271995"/>
                  <a:pt x="790377" y="279839"/>
                  <a:pt x="796837" y="273841"/>
                </a:cubicBezTo>
                <a:lnTo>
                  <a:pt x="796837" y="273841"/>
                </a:lnTo>
                <a:cubicBezTo>
                  <a:pt x="802835" y="264613"/>
                  <a:pt x="813447" y="266458"/>
                  <a:pt x="822214" y="263228"/>
                </a:cubicBezTo>
                <a:lnTo>
                  <a:pt x="824059" y="263690"/>
                </a:lnTo>
                <a:lnTo>
                  <a:pt x="824982" y="261844"/>
                </a:lnTo>
                <a:cubicBezTo>
                  <a:pt x="828673" y="246618"/>
                  <a:pt x="843899" y="250771"/>
                  <a:pt x="853127" y="245695"/>
                </a:cubicBezTo>
                <a:cubicBezTo>
                  <a:pt x="892808" y="228162"/>
                  <a:pt x="932027" y="211090"/>
                  <a:pt x="971707" y="193557"/>
                </a:cubicBezTo>
                <a:cubicBezTo>
                  <a:pt x="974014" y="188482"/>
                  <a:pt x="978167" y="185713"/>
                  <a:pt x="983242" y="183406"/>
                </a:cubicBezTo>
                <a:cubicBezTo>
                  <a:pt x="992470" y="179254"/>
                  <a:pt x="1002159" y="175101"/>
                  <a:pt x="1011387" y="170948"/>
                </a:cubicBezTo>
                <a:cubicBezTo>
                  <a:pt x="1019693" y="157568"/>
                  <a:pt x="1033996" y="153877"/>
                  <a:pt x="1047838" y="150185"/>
                </a:cubicBezTo>
                <a:cubicBezTo>
                  <a:pt x="1049684" y="150647"/>
                  <a:pt x="1050606" y="149724"/>
                  <a:pt x="1050606" y="147878"/>
                </a:cubicBezTo>
                <a:cubicBezTo>
                  <a:pt x="1053375" y="141880"/>
                  <a:pt x="1058450" y="139573"/>
                  <a:pt x="1064448" y="139112"/>
                </a:cubicBezTo>
                <a:cubicBezTo>
                  <a:pt x="1070908" y="136805"/>
                  <a:pt x="1077829" y="134037"/>
                  <a:pt x="1084289" y="131730"/>
                </a:cubicBezTo>
                <a:cubicBezTo>
                  <a:pt x="1091210" y="119272"/>
                  <a:pt x="1099515" y="108198"/>
                  <a:pt x="1114741" y="104968"/>
                </a:cubicBezTo>
                <a:cubicBezTo>
                  <a:pt x="1119816" y="102661"/>
                  <a:pt x="1124430" y="100354"/>
                  <a:pt x="1129506" y="97586"/>
                </a:cubicBezTo>
                <a:cubicBezTo>
                  <a:pt x="1131813" y="88819"/>
                  <a:pt x="1141502" y="92049"/>
                  <a:pt x="1145655" y="86974"/>
                </a:cubicBezTo>
                <a:lnTo>
                  <a:pt x="1146116" y="86512"/>
                </a:lnTo>
                <a:cubicBezTo>
                  <a:pt x="1149346" y="77746"/>
                  <a:pt x="1158574" y="79591"/>
                  <a:pt x="1165033" y="76362"/>
                </a:cubicBezTo>
                <a:cubicBezTo>
                  <a:pt x="1166879" y="77284"/>
                  <a:pt x="1168263" y="76823"/>
                  <a:pt x="1168725" y="74516"/>
                </a:cubicBezTo>
                <a:cubicBezTo>
                  <a:pt x="1171032" y="68518"/>
                  <a:pt x="1176107" y="65749"/>
                  <a:pt x="1182105" y="65288"/>
                </a:cubicBezTo>
                <a:cubicBezTo>
                  <a:pt x="1233782" y="36220"/>
                  <a:pt x="1290995" y="25608"/>
                  <a:pt x="1348209" y="14534"/>
                </a:cubicBezTo>
                <a:cubicBezTo>
                  <a:pt x="1358360" y="12689"/>
                  <a:pt x="1368049" y="10382"/>
                  <a:pt x="1377738" y="8075"/>
                </a:cubicBezTo>
                <a:cubicBezTo>
                  <a:pt x="1387428" y="2538"/>
                  <a:pt x="1398501" y="8075"/>
                  <a:pt x="1408191" y="3461"/>
                </a:cubicBezTo>
                <a:lnTo>
                  <a:pt x="1410498" y="3922"/>
                </a:lnTo>
                <a:lnTo>
                  <a:pt x="1411882" y="2076"/>
                </a:lnTo>
                <a:cubicBezTo>
                  <a:pt x="1415573" y="-692"/>
                  <a:pt x="1419726" y="-692"/>
                  <a:pt x="1423417" y="2076"/>
                </a:cubicBezTo>
                <a:cubicBezTo>
                  <a:pt x="1429877" y="4383"/>
                  <a:pt x="1436336" y="5306"/>
                  <a:pt x="1443257" y="2999"/>
                </a:cubicBezTo>
                <a:cubicBezTo>
                  <a:pt x="1471864" y="8075"/>
                  <a:pt x="1500471" y="3922"/>
                  <a:pt x="1529078" y="5768"/>
                </a:cubicBezTo>
                <a:cubicBezTo>
                  <a:pt x="1539228" y="6229"/>
                  <a:pt x="1549379" y="3461"/>
                  <a:pt x="1559069" y="8075"/>
                </a:cubicBezTo>
                <a:cubicBezTo>
                  <a:pt x="1569681" y="12227"/>
                  <a:pt x="1579831" y="16380"/>
                  <a:pt x="1591828" y="14534"/>
                </a:cubicBezTo>
                <a:cubicBezTo>
                  <a:pt x="1595058" y="17303"/>
                  <a:pt x="1600594" y="15457"/>
                  <a:pt x="1602440" y="20532"/>
                </a:cubicBezTo>
                <a:cubicBezTo>
                  <a:pt x="1612129" y="37143"/>
                  <a:pt x="1633354" y="35758"/>
                  <a:pt x="1646273" y="38527"/>
                </a:cubicBezTo>
                <a:cubicBezTo>
                  <a:pt x="1680417" y="45909"/>
                  <a:pt x="1708562" y="65288"/>
                  <a:pt x="1740398" y="76362"/>
                </a:cubicBezTo>
                <a:cubicBezTo>
                  <a:pt x="1744090" y="83283"/>
                  <a:pt x="1758854" y="73593"/>
                  <a:pt x="1757932" y="87435"/>
                </a:cubicBezTo>
                <a:cubicBezTo>
                  <a:pt x="1756547" y="96202"/>
                  <a:pt x="1762084" y="94356"/>
                  <a:pt x="1767160" y="93433"/>
                </a:cubicBezTo>
                <a:cubicBezTo>
                  <a:pt x="1773158" y="97125"/>
                  <a:pt x="1782386" y="94818"/>
                  <a:pt x="1785615" y="103584"/>
                </a:cubicBezTo>
                <a:cubicBezTo>
                  <a:pt x="1807301" y="118349"/>
                  <a:pt x="1831294" y="125731"/>
                  <a:pt x="1857132" y="127577"/>
                </a:cubicBezTo>
                <a:cubicBezTo>
                  <a:pt x="1870513" y="133575"/>
                  <a:pt x="1885278" y="126193"/>
                  <a:pt x="1898658" y="132191"/>
                </a:cubicBezTo>
                <a:cubicBezTo>
                  <a:pt x="1908809" y="134498"/>
                  <a:pt x="1918960" y="136344"/>
                  <a:pt x="1929111" y="132652"/>
                </a:cubicBezTo>
                <a:cubicBezTo>
                  <a:pt x="1957718" y="136805"/>
                  <a:pt x="1985863" y="136805"/>
                  <a:pt x="2014470" y="132652"/>
                </a:cubicBezTo>
                <a:cubicBezTo>
                  <a:pt x="2022775" y="135882"/>
                  <a:pt x="2031080" y="134037"/>
                  <a:pt x="2039385" y="132191"/>
                </a:cubicBezTo>
                <a:cubicBezTo>
                  <a:pt x="2052304" y="125731"/>
                  <a:pt x="2067069" y="133575"/>
                  <a:pt x="2080450" y="127116"/>
                </a:cubicBezTo>
                <a:cubicBezTo>
                  <a:pt x="2155196" y="113274"/>
                  <a:pt x="2229482" y="99893"/>
                  <a:pt x="2304229" y="86051"/>
                </a:cubicBezTo>
                <a:cubicBezTo>
                  <a:pt x="2321300" y="82821"/>
                  <a:pt x="2338833" y="79130"/>
                  <a:pt x="2355905" y="75439"/>
                </a:cubicBezTo>
                <a:cubicBezTo>
                  <a:pt x="2371593" y="69441"/>
                  <a:pt x="2388665" y="76823"/>
                  <a:pt x="2404352" y="70825"/>
                </a:cubicBezTo>
                <a:cubicBezTo>
                  <a:pt x="2412657" y="70363"/>
                  <a:pt x="2420963" y="70363"/>
                  <a:pt x="2429729" y="69902"/>
                </a:cubicBezTo>
                <a:cubicBezTo>
                  <a:pt x="2460181" y="63442"/>
                  <a:pt x="2492018" y="71748"/>
                  <a:pt x="2522470" y="65288"/>
                </a:cubicBezTo>
                <a:cubicBezTo>
                  <a:pt x="2534005" y="67595"/>
                  <a:pt x="2546002" y="67595"/>
                  <a:pt x="2557537" y="65288"/>
                </a:cubicBezTo>
                <a:cubicBezTo>
                  <a:pt x="2566765" y="70363"/>
                  <a:pt x="2578300" y="64827"/>
                  <a:pt x="2587528" y="69902"/>
                </a:cubicBezTo>
                <a:cubicBezTo>
                  <a:pt x="2599524" y="76362"/>
                  <a:pt x="2612443" y="77284"/>
                  <a:pt x="2625362" y="76823"/>
                </a:cubicBezTo>
                <a:cubicBezTo>
                  <a:pt x="2636436" y="82821"/>
                  <a:pt x="2649355" y="75900"/>
                  <a:pt x="2660890" y="81437"/>
                </a:cubicBezTo>
                <a:cubicBezTo>
                  <a:pt x="2665965" y="81898"/>
                  <a:pt x="2671041" y="81898"/>
                  <a:pt x="2675655" y="82360"/>
                </a:cubicBezTo>
                <a:cubicBezTo>
                  <a:pt x="2687190" y="87897"/>
                  <a:pt x="2700109" y="81437"/>
                  <a:pt x="2711644" y="86974"/>
                </a:cubicBezTo>
                <a:cubicBezTo>
                  <a:pt x="2719488" y="94818"/>
                  <a:pt x="2729639" y="92972"/>
                  <a:pt x="2739328" y="92972"/>
                </a:cubicBezTo>
                <a:cubicBezTo>
                  <a:pt x="2746710" y="97586"/>
                  <a:pt x="2757784" y="94356"/>
                  <a:pt x="2761937" y="104968"/>
                </a:cubicBezTo>
                <a:cubicBezTo>
                  <a:pt x="2783161" y="115581"/>
                  <a:pt x="2804847" y="123424"/>
                  <a:pt x="2828378" y="127116"/>
                </a:cubicBezTo>
                <a:cubicBezTo>
                  <a:pt x="2836683" y="130807"/>
                  <a:pt x="2847296" y="128038"/>
                  <a:pt x="2852832" y="137266"/>
                </a:cubicBezTo>
                <a:cubicBezTo>
                  <a:pt x="2879132" y="148801"/>
                  <a:pt x="2904971" y="160336"/>
                  <a:pt x="2931270" y="171871"/>
                </a:cubicBezTo>
                <a:cubicBezTo>
                  <a:pt x="2938191" y="177408"/>
                  <a:pt x="2950649" y="170026"/>
                  <a:pt x="2954340" y="182022"/>
                </a:cubicBezTo>
                <a:cubicBezTo>
                  <a:pt x="2976949" y="195864"/>
                  <a:pt x="3000942" y="208322"/>
                  <a:pt x="3025857" y="217550"/>
                </a:cubicBezTo>
                <a:cubicBezTo>
                  <a:pt x="3031855" y="218473"/>
                  <a:pt x="3036469" y="220780"/>
                  <a:pt x="3039238" y="226778"/>
                </a:cubicBezTo>
                <a:cubicBezTo>
                  <a:pt x="3046620" y="234160"/>
                  <a:pt x="3055387" y="238313"/>
                  <a:pt x="3065537" y="240158"/>
                </a:cubicBezTo>
                <a:cubicBezTo>
                  <a:pt x="3072458" y="241081"/>
                  <a:pt x="3076150" y="245234"/>
                  <a:pt x="3078457" y="251232"/>
                </a:cubicBezTo>
                <a:cubicBezTo>
                  <a:pt x="3081225" y="258614"/>
                  <a:pt x="3088607" y="259076"/>
                  <a:pt x="3094144" y="262767"/>
                </a:cubicBezTo>
                <a:cubicBezTo>
                  <a:pt x="3115369" y="272456"/>
                  <a:pt x="3130595" y="289528"/>
                  <a:pt x="3143975" y="308445"/>
                </a:cubicBezTo>
                <a:cubicBezTo>
                  <a:pt x="3145821" y="310291"/>
                  <a:pt x="3148128" y="312137"/>
                  <a:pt x="3149973" y="313982"/>
                </a:cubicBezTo>
                <a:cubicBezTo>
                  <a:pt x="3182733" y="332900"/>
                  <a:pt x="3208571" y="358277"/>
                  <a:pt x="3223797" y="393804"/>
                </a:cubicBezTo>
                <a:cubicBezTo>
                  <a:pt x="3238101" y="401648"/>
                  <a:pt x="3252404" y="410415"/>
                  <a:pt x="3257941" y="427487"/>
                </a:cubicBezTo>
                <a:lnTo>
                  <a:pt x="3258864" y="426564"/>
                </a:lnTo>
                <a:lnTo>
                  <a:pt x="3257941" y="427487"/>
                </a:lnTo>
                <a:cubicBezTo>
                  <a:pt x="3277320" y="442713"/>
                  <a:pt x="3291623" y="462091"/>
                  <a:pt x="3303619" y="483777"/>
                </a:cubicBezTo>
                <a:lnTo>
                  <a:pt x="3303619" y="483777"/>
                </a:lnTo>
                <a:cubicBezTo>
                  <a:pt x="3343761" y="514230"/>
                  <a:pt x="3367754" y="555756"/>
                  <a:pt x="3383441" y="602357"/>
                </a:cubicBezTo>
                <a:cubicBezTo>
                  <a:pt x="3383903" y="612969"/>
                  <a:pt x="3388978" y="621736"/>
                  <a:pt x="3393592" y="630502"/>
                </a:cubicBezTo>
                <a:cubicBezTo>
                  <a:pt x="3400513" y="633732"/>
                  <a:pt x="3400975" y="641114"/>
                  <a:pt x="3404666" y="646651"/>
                </a:cubicBezTo>
                <a:cubicBezTo>
                  <a:pt x="3406050" y="650342"/>
                  <a:pt x="3406973" y="654495"/>
                  <a:pt x="3406973" y="658648"/>
                </a:cubicBezTo>
                <a:cubicBezTo>
                  <a:pt x="3407896" y="671105"/>
                  <a:pt x="3406973" y="683102"/>
                  <a:pt x="3401436" y="694175"/>
                </a:cubicBezTo>
                <a:cubicBezTo>
                  <a:pt x="3400513" y="696482"/>
                  <a:pt x="3399129" y="698789"/>
                  <a:pt x="3397745" y="701096"/>
                </a:cubicBezTo>
                <a:cubicBezTo>
                  <a:pt x="3387133" y="714016"/>
                  <a:pt x="3394054" y="726473"/>
                  <a:pt x="3399590" y="738470"/>
                </a:cubicBezTo>
                <a:cubicBezTo>
                  <a:pt x="3402359" y="745852"/>
                  <a:pt x="3404666" y="753235"/>
                  <a:pt x="3406511" y="761078"/>
                </a:cubicBezTo>
                <a:cubicBezTo>
                  <a:pt x="3408357" y="775382"/>
                  <a:pt x="3412048" y="789224"/>
                  <a:pt x="3416201" y="803527"/>
                </a:cubicBezTo>
                <a:cubicBezTo>
                  <a:pt x="3418969" y="813678"/>
                  <a:pt x="3422199" y="822906"/>
                  <a:pt x="3427274" y="832134"/>
                </a:cubicBezTo>
                <a:cubicBezTo>
                  <a:pt x="3431888" y="841362"/>
                  <a:pt x="3435580" y="851051"/>
                  <a:pt x="3434657" y="861663"/>
                </a:cubicBezTo>
                <a:cubicBezTo>
                  <a:pt x="3435118" y="872276"/>
                  <a:pt x="3438809" y="881965"/>
                  <a:pt x="3445730" y="889809"/>
                </a:cubicBezTo>
                <a:cubicBezTo>
                  <a:pt x="3450344" y="909187"/>
                  <a:pt x="3450806" y="929028"/>
                  <a:pt x="3456804" y="947945"/>
                </a:cubicBezTo>
                <a:cubicBezTo>
                  <a:pt x="3458188" y="953020"/>
                  <a:pt x="3460034" y="958096"/>
                  <a:pt x="3461418" y="962710"/>
                </a:cubicBezTo>
                <a:cubicBezTo>
                  <a:pt x="3463725" y="969169"/>
                  <a:pt x="3465571" y="975168"/>
                  <a:pt x="3467416" y="981627"/>
                </a:cubicBezTo>
                <a:cubicBezTo>
                  <a:pt x="3469723" y="990855"/>
                  <a:pt x="3470185" y="1000545"/>
                  <a:pt x="3473414" y="1009773"/>
                </a:cubicBezTo>
                <a:cubicBezTo>
                  <a:pt x="3474799" y="1015309"/>
                  <a:pt x="3475721" y="1020846"/>
                  <a:pt x="3475721" y="1026844"/>
                </a:cubicBezTo>
                <a:cubicBezTo>
                  <a:pt x="3476183" y="1042993"/>
                  <a:pt x="3474337" y="1059142"/>
                  <a:pt x="3478490" y="1075291"/>
                </a:cubicBezTo>
                <a:cubicBezTo>
                  <a:pt x="3478951" y="1081290"/>
                  <a:pt x="3480335" y="1086826"/>
                  <a:pt x="3481258" y="1092825"/>
                </a:cubicBezTo>
                <a:cubicBezTo>
                  <a:pt x="3482181" y="1107589"/>
                  <a:pt x="3479874" y="1122354"/>
                  <a:pt x="3484488" y="1136657"/>
                </a:cubicBezTo>
                <a:cubicBezTo>
                  <a:pt x="3485872" y="1140810"/>
                  <a:pt x="3486334" y="1145424"/>
                  <a:pt x="3486795" y="1149577"/>
                </a:cubicBezTo>
                <a:cubicBezTo>
                  <a:pt x="3487718" y="1162496"/>
                  <a:pt x="3485872" y="1175415"/>
                  <a:pt x="3490025" y="1187873"/>
                </a:cubicBezTo>
                <a:cubicBezTo>
                  <a:pt x="3490948" y="1192025"/>
                  <a:pt x="3491870" y="1196178"/>
                  <a:pt x="3492332" y="1200331"/>
                </a:cubicBezTo>
                <a:cubicBezTo>
                  <a:pt x="3492793" y="1210020"/>
                  <a:pt x="3492793" y="1220171"/>
                  <a:pt x="3496023" y="1229399"/>
                </a:cubicBezTo>
                <a:cubicBezTo>
                  <a:pt x="3501560" y="1261235"/>
                  <a:pt x="3512172" y="1292149"/>
                  <a:pt x="3518632" y="1323524"/>
                </a:cubicBezTo>
                <a:cubicBezTo>
                  <a:pt x="3521400" y="1335982"/>
                  <a:pt x="3526475" y="1347517"/>
                  <a:pt x="3532474" y="1358590"/>
                </a:cubicBezTo>
                <a:cubicBezTo>
                  <a:pt x="3533858" y="1360436"/>
                  <a:pt x="3534781" y="1362743"/>
                  <a:pt x="3535703" y="1365050"/>
                </a:cubicBezTo>
                <a:cubicBezTo>
                  <a:pt x="3538010" y="1369203"/>
                  <a:pt x="3540317" y="1372894"/>
                  <a:pt x="3543547" y="1376585"/>
                </a:cubicBezTo>
                <a:cubicBezTo>
                  <a:pt x="3545393" y="1378431"/>
                  <a:pt x="3546777" y="1380276"/>
                  <a:pt x="3548161" y="1382122"/>
                </a:cubicBezTo>
                <a:cubicBezTo>
                  <a:pt x="3554621" y="1392273"/>
                  <a:pt x="3559696" y="1403346"/>
                  <a:pt x="3567540" y="1412574"/>
                </a:cubicBezTo>
                <a:cubicBezTo>
                  <a:pt x="3568924" y="1414420"/>
                  <a:pt x="3570308" y="1416727"/>
                  <a:pt x="3571693" y="1419034"/>
                </a:cubicBezTo>
                <a:cubicBezTo>
                  <a:pt x="3591071" y="1440720"/>
                  <a:pt x="3597070" y="1469326"/>
                  <a:pt x="3611373" y="1494242"/>
                </a:cubicBezTo>
                <a:cubicBezTo>
                  <a:pt x="3612757" y="1496549"/>
                  <a:pt x="3613680" y="1499317"/>
                  <a:pt x="3614141" y="1501624"/>
                </a:cubicBezTo>
                <a:cubicBezTo>
                  <a:pt x="3614603" y="1508545"/>
                  <a:pt x="3618755" y="1514544"/>
                  <a:pt x="3620601" y="1521003"/>
                </a:cubicBezTo>
                <a:cubicBezTo>
                  <a:pt x="3623369" y="1533922"/>
                  <a:pt x="3626599" y="1546380"/>
                  <a:pt x="3627983" y="1559761"/>
                </a:cubicBezTo>
                <a:cubicBezTo>
                  <a:pt x="3628445" y="1582831"/>
                  <a:pt x="3628906" y="1606362"/>
                  <a:pt x="3627522" y="1629432"/>
                </a:cubicBezTo>
                <a:cubicBezTo>
                  <a:pt x="3625215" y="1646965"/>
                  <a:pt x="3614141" y="1657577"/>
                  <a:pt x="3599377" y="1665421"/>
                </a:cubicBezTo>
                <a:cubicBezTo>
                  <a:pt x="3591071" y="1670497"/>
                  <a:pt x="3582305" y="1675572"/>
                  <a:pt x="3574461" y="1681570"/>
                </a:cubicBezTo>
                <a:cubicBezTo>
                  <a:pt x="3572615" y="1682954"/>
                  <a:pt x="3570770" y="1683877"/>
                  <a:pt x="3568463" y="1685261"/>
                </a:cubicBezTo>
                <a:cubicBezTo>
                  <a:pt x="3563387" y="1687568"/>
                  <a:pt x="3559235" y="1691260"/>
                  <a:pt x="3554621" y="1694489"/>
                </a:cubicBezTo>
                <a:cubicBezTo>
                  <a:pt x="3552775" y="1695874"/>
                  <a:pt x="3550930" y="1696796"/>
                  <a:pt x="3549084" y="1698181"/>
                </a:cubicBezTo>
                <a:cubicBezTo>
                  <a:pt x="3545393" y="1700488"/>
                  <a:pt x="3541702" y="1703256"/>
                  <a:pt x="3538010" y="1706024"/>
                </a:cubicBezTo>
                <a:cubicBezTo>
                  <a:pt x="3536165" y="1707409"/>
                  <a:pt x="3534319" y="1708331"/>
                  <a:pt x="3532474" y="1709716"/>
                </a:cubicBezTo>
                <a:cubicBezTo>
                  <a:pt x="3528782" y="1712023"/>
                  <a:pt x="3525091" y="1714791"/>
                  <a:pt x="3521400" y="1717098"/>
                </a:cubicBezTo>
                <a:cubicBezTo>
                  <a:pt x="3517709" y="1719405"/>
                  <a:pt x="3514018" y="1721251"/>
                  <a:pt x="3510326" y="1724019"/>
                </a:cubicBezTo>
                <a:cubicBezTo>
                  <a:pt x="3506174" y="1727249"/>
                  <a:pt x="3502483" y="1731401"/>
                  <a:pt x="3497869" y="1734631"/>
                </a:cubicBezTo>
                <a:cubicBezTo>
                  <a:pt x="3496023" y="1736015"/>
                  <a:pt x="3494177" y="1736938"/>
                  <a:pt x="3492332" y="1737861"/>
                </a:cubicBezTo>
                <a:cubicBezTo>
                  <a:pt x="3487256" y="1740168"/>
                  <a:pt x="3482181" y="1742936"/>
                  <a:pt x="3477567" y="1746166"/>
                </a:cubicBezTo>
                <a:cubicBezTo>
                  <a:pt x="3475721" y="1747550"/>
                  <a:pt x="3473414" y="1748935"/>
                  <a:pt x="3471569" y="1750319"/>
                </a:cubicBezTo>
                <a:cubicBezTo>
                  <a:pt x="3463264" y="1754471"/>
                  <a:pt x="3454958" y="1757701"/>
                  <a:pt x="3445730" y="1759547"/>
                </a:cubicBezTo>
                <a:cubicBezTo>
                  <a:pt x="3441116" y="1760008"/>
                  <a:pt x="3436964" y="1759547"/>
                  <a:pt x="3432350" y="1758624"/>
                </a:cubicBezTo>
                <a:cubicBezTo>
                  <a:pt x="3385287" y="1755856"/>
                  <a:pt x="3338224" y="1758163"/>
                  <a:pt x="3291162" y="1757240"/>
                </a:cubicBezTo>
                <a:cubicBezTo>
                  <a:pt x="3280088" y="1757701"/>
                  <a:pt x="3269476" y="1755394"/>
                  <a:pt x="3259325" y="1750780"/>
                </a:cubicBezTo>
                <a:cubicBezTo>
                  <a:pt x="3249174" y="1744321"/>
                  <a:pt x="3237639" y="1745243"/>
                  <a:pt x="3226104" y="1744782"/>
                </a:cubicBezTo>
                <a:cubicBezTo>
                  <a:pt x="3219183" y="1744321"/>
                  <a:pt x="3212262" y="1742936"/>
                  <a:pt x="3206264" y="1739245"/>
                </a:cubicBezTo>
                <a:cubicBezTo>
                  <a:pt x="3201189" y="1736015"/>
                  <a:pt x="3196575" y="1734170"/>
                  <a:pt x="3190577" y="1735093"/>
                </a:cubicBezTo>
                <a:cubicBezTo>
                  <a:pt x="3182271" y="1736015"/>
                  <a:pt x="3174889" y="1736938"/>
                  <a:pt x="3171198" y="1724942"/>
                </a:cubicBezTo>
                <a:cubicBezTo>
                  <a:pt x="3161970" y="1694028"/>
                  <a:pt x="3161047" y="1694489"/>
                  <a:pt x="3170736" y="1684339"/>
                </a:cubicBezTo>
                <a:cubicBezTo>
                  <a:pt x="3182733" y="1671419"/>
                  <a:pt x="3196575" y="1659884"/>
                  <a:pt x="3209033" y="1646965"/>
                </a:cubicBezTo>
                <a:cubicBezTo>
                  <a:pt x="3210878" y="1645120"/>
                  <a:pt x="3213185" y="1643735"/>
                  <a:pt x="3215031" y="1642813"/>
                </a:cubicBezTo>
                <a:cubicBezTo>
                  <a:pt x="3223797" y="1638199"/>
                  <a:pt x="3231641" y="1632200"/>
                  <a:pt x="3240408" y="1627586"/>
                </a:cubicBezTo>
                <a:cubicBezTo>
                  <a:pt x="3242715" y="1626202"/>
                  <a:pt x="3245022" y="1625279"/>
                  <a:pt x="3247329" y="1624357"/>
                </a:cubicBezTo>
                <a:cubicBezTo>
                  <a:pt x="3255634" y="1621127"/>
                  <a:pt x="3263939" y="1618358"/>
                  <a:pt x="3272244" y="1615129"/>
                </a:cubicBezTo>
                <a:cubicBezTo>
                  <a:pt x="3275935" y="1613744"/>
                  <a:pt x="3279627" y="1613283"/>
                  <a:pt x="3283779" y="1612360"/>
                </a:cubicBezTo>
                <a:cubicBezTo>
                  <a:pt x="3299005" y="1609130"/>
                  <a:pt x="3314693" y="1607285"/>
                  <a:pt x="3330381" y="1604055"/>
                </a:cubicBezTo>
                <a:cubicBezTo>
                  <a:pt x="3340993" y="1601287"/>
                  <a:pt x="3351605" y="1597595"/>
                  <a:pt x="3361294" y="1592059"/>
                </a:cubicBezTo>
                <a:cubicBezTo>
                  <a:pt x="3367754" y="1588829"/>
                  <a:pt x="3371445" y="1583753"/>
                  <a:pt x="3370984" y="1576371"/>
                </a:cubicBezTo>
                <a:cubicBezTo>
                  <a:pt x="3370522" y="1574064"/>
                  <a:pt x="3370061" y="1571757"/>
                  <a:pt x="3369599" y="1569450"/>
                </a:cubicBezTo>
                <a:cubicBezTo>
                  <a:pt x="3362678" y="1557915"/>
                  <a:pt x="3354373" y="1548687"/>
                  <a:pt x="3340070" y="1547303"/>
                </a:cubicBezTo>
                <a:cubicBezTo>
                  <a:pt x="3329458" y="1545919"/>
                  <a:pt x="3319307" y="1542228"/>
                  <a:pt x="3308695" y="1539459"/>
                </a:cubicBezTo>
                <a:cubicBezTo>
                  <a:pt x="3297621" y="1535307"/>
                  <a:pt x="3286548" y="1536691"/>
                  <a:pt x="3275474" y="1536691"/>
                </a:cubicBezTo>
                <a:cubicBezTo>
                  <a:pt x="3236255" y="1536691"/>
                  <a:pt x="3199343" y="1525617"/>
                  <a:pt x="3164738" y="1507623"/>
                </a:cubicBezTo>
                <a:cubicBezTo>
                  <a:pt x="3149512" y="1502086"/>
                  <a:pt x="3136132" y="1492858"/>
                  <a:pt x="3119983" y="1490551"/>
                </a:cubicBezTo>
                <a:cubicBezTo>
                  <a:pt x="3113523" y="1489628"/>
                  <a:pt x="3107525" y="1487321"/>
                  <a:pt x="3101988" y="1483630"/>
                </a:cubicBezTo>
                <a:cubicBezTo>
                  <a:pt x="3093683" y="1478093"/>
                  <a:pt x="3085839" y="1472556"/>
                  <a:pt x="3077534" y="1467019"/>
                </a:cubicBezTo>
                <a:cubicBezTo>
                  <a:pt x="3073381" y="1464712"/>
                  <a:pt x="3069690" y="1461944"/>
                  <a:pt x="3065999" y="1458714"/>
                </a:cubicBezTo>
                <a:cubicBezTo>
                  <a:pt x="3061846" y="1455023"/>
                  <a:pt x="3057694" y="1451793"/>
                  <a:pt x="3052157" y="1449486"/>
                </a:cubicBezTo>
                <a:cubicBezTo>
                  <a:pt x="3048004" y="1447641"/>
                  <a:pt x="3044313" y="1445334"/>
                  <a:pt x="3041083" y="1442104"/>
                </a:cubicBezTo>
                <a:cubicBezTo>
                  <a:pt x="3036931" y="1437028"/>
                  <a:pt x="3030933" y="1433337"/>
                  <a:pt x="3024934" y="1430569"/>
                </a:cubicBezTo>
                <a:cubicBezTo>
                  <a:pt x="3020782" y="1427800"/>
                  <a:pt x="3018475" y="1424109"/>
                  <a:pt x="3016629" y="1419495"/>
                </a:cubicBezTo>
                <a:cubicBezTo>
                  <a:pt x="3014322" y="1413958"/>
                  <a:pt x="3012015" y="1408883"/>
                  <a:pt x="3008785" y="1403808"/>
                </a:cubicBezTo>
                <a:cubicBezTo>
                  <a:pt x="3007401" y="1401962"/>
                  <a:pt x="3006017" y="1400116"/>
                  <a:pt x="3005094" y="1397809"/>
                </a:cubicBezTo>
                <a:cubicBezTo>
                  <a:pt x="3000019" y="1388581"/>
                  <a:pt x="2996328" y="1378431"/>
                  <a:pt x="2988945" y="1370587"/>
                </a:cubicBezTo>
                <a:cubicBezTo>
                  <a:pt x="2987561" y="1368741"/>
                  <a:pt x="2986177" y="1366896"/>
                  <a:pt x="2984793" y="1364589"/>
                </a:cubicBezTo>
                <a:cubicBezTo>
                  <a:pt x="2981101" y="1357206"/>
                  <a:pt x="2977410" y="1349824"/>
                  <a:pt x="2974180" y="1342441"/>
                </a:cubicBezTo>
                <a:cubicBezTo>
                  <a:pt x="2973258" y="1340134"/>
                  <a:pt x="2972335" y="1338289"/>
                  <a:pt x="2971412" y="1335982"/>
                </a:cubicBezTo>
                <a:cubicBezTo>
                  <a:pt x="2953417" y="1326293"/>
                  <a:pt x="2946958" y="1345210"/>
                  <a:pt x="2934500" y="1350285"/>
                </a:cubicBezTo>
                <a:cubicBezTo>
                  <a:pt x="2929425" y="1353515"/>
                  <a:pt x="2923427" y="1354899"/>
                  <a:pt x="2918813" y="1359052"/>
                </a:cubicBezTo>
                <a:cubicBezTo>
                  <a:pt x="2906816" y="1373355"/>
                  <a:pt x="2891129" y="1383967"/>
                  <a:pt x="2877287" y="1396425"/>
                </a:cubicBezTo>
                <a:cubicBezTo>
                  <a:pt x="2867136" y="1401962"/>
                  <a:pt x="2857446" y="1407499"/>
                  <a:pt x="2845911" y="1410267"/>
                </a:cubicBezTo>
                <a:cubicBezTo>
                  <a:pt x="2826533" y="1422264"/>
                  <a:pt x="2813152" y="1440720"/>
                  <a:pt x="2796080" y="1455484"/>
                </a:cubicBezTo>
                <a:cubicBezTo>
                  <a:pt x="2794235" y="1457330"/>
                  <a:pt x="2792389" y="1458714"/>
                  <a:pt x="2790543" y="1460098"/>
                </a:cubicBezTo>
                <a:cubicBezTo>
                  <a:pt x="2783622" y="1465174"/>
                  <a:pt x="2780854" y="1473018"/>
                  <a:pt x="2776240" y="1479939"/>
                </a:cubicBezTo>
                <a:cubicBezTo>
                  <a:pt x="2773933" y="1482707"/>
                  <a:pt x="2771165" y="1485014"/>
                  <a:pt x="2767935" y="1486860"/>
                </a:cubicBezTo>
                <a:cubicBezTo>
                  <a:pt x="2761475" y="1489167"/>
                  <a:pt x="2754093" y="1488244"/>
                  <a:pt x="2749479" y="1494703"/>
                </a:cubicBezTo>
                <a:cubicBezTo>
                  <a:pt x="2748095" y="1496549"/>
                  <a:pt x="2746249" y="1497933"/>
                  <a:pt x="2744403" y="1499317"/>
                </a:cubicBezTo>
                <a:cubicBezTo>
                  <a:pt x="2739789" y="1502547"/>
                  <a:pt x="2735637" y="1507161"/>
                  <a:pt x="2732868" y="1511775"/>
                </a:cubicBezTo>
                <a:cubicBezTo>
                  <a:pt x="2726870" y="1520080"/>
                  <a:pt x="2719949" y="1527001"/>
                  <a:pt x="2709337" y="1528847"/>
                </a:cubicBezTo>
                <a:cubicBezTo>
                  <a:pt x="2690881" y="1542228"/>
                  <a:pt x="2674732" y="1557454"/>
                  <a:pt x="2665043" y="1579139"/>
                </a:cubicBezTo>
                <a:cubicBezTo>
                  <a:pt x="2661813" y="1584676"/>
                  <a:pt x="2657660" y="1589290"/>
                  <a:pt x="2653046" y="1594366"/>
                </a:cubicBezTo>
                <a:cubicBezTo>
                  <a:pt x="2643818" y="1604978"/>
                  <a:pt x="2636436" y="1616974"/>
                  <a:pt x="2626285" y="1626664"/>
                </a:cubicBezTo>
                <a:cubicBezTo>
                  <a:pt x="2623517" y="1629432"/>
                  <a:pt x="2621210" y="1632200"/>
                  <a:pt x="2618441" y="1634507"/>
                </a:cubicBezTo>
                <a:cubicBezTo>
                  <a:pt x="2607829" y="1645120"/>
                  <a:pt x="2596294" y="1654809"/>
                  <a:pt x="2588450" y="1667267"/>
                </a:cubicBezTo>
                <a:cubicBezTo>
                  <a:pt x="2587066" y="1669574"/>
                  <a:pt x="2585682" y="1671419"/>
                  <a:pt x="2584298" y="1673726"/>
                </a:cubicBezTo>
                <a:cubicBezTo>
                  <a:pt x="2564458" y="1692644"/>
                  <a:pt x="2557075" y="1718944"/>
                  <a:pt x="2544617" y="1742475"/>
                </a:cubicBezTo>
                <a:cubicBezTo>
                  <a:pt x="2522932" y="1748012"/>
                  <a:pt x="2501707" y="1754471"/>
                  <a:pt x="2479560" y="1756778"/>
                </a:cubicBezTo>
                <a:cubicBezTo>
                  <a:pt x="2461104" y="1757701"/>
                  <a:pt x="2442648" y="1754933"/>
                  <a:pt x="2424192" y="1759547"/>
                </a:cubicBezTo>
                <a:cubicBezTo>
                  <a:pt x="2413119" y="1760008"/>
                  <a:pt x="2402507" y="1761392"/>
                  <a:pt x="2391433" y="1762315"/>
                </a:cubicBezTo>
                <a:cubicBezTo>
                  <a:pt x="2376207" y="1762776"/>
                  <a:pt x="2360981" y="1760469"/>
                  <a:pt x="2346216" y="1765083"/>
                </a:cubicBezTo>
                <a:cubicBezTo>
                  <a:pt x="2341602" y="1766468"/>
                  <a:pt x="2336988" y="1766929"/>
                  <a:pt x="2332835" y="1767390"/>
                </a:cubicBezTo>
                <a:cubicBezTo>
                  <a:pt x="2318993" y="1767852"/>
                  <a:pt x="2305151" y="1767390"/>
                  <a:pt x="2291771" y="1771082"/>
                </a:cubicBezTo>
                <a:cubicBezTo>
                  <a:pt x="2274238" y="1770620"/>
                  <a:pt x="2256704" y="1773850"/>
                  <a:pt x="2239633" y="1774311"/>
                </a:cubicBezTo>
                <a:cubicBezTo>
                  <a:pt x="2230405" y="1773850"/>
                  <a:pt x="2220715" y="1773850"/>
                  <a:pt x="2211487" y="1773850"/>
                </a:cubicBezTo>
                <a:cubicBezTo>
                  <a:pt x="2181035" y="1773389"/>
                  <a:pt x="2154735" y="1755856"/>
                  <a:pt x="2124744" y="1754010"/>
                </a:cubicBezTo>
                <a:cubicBezTo>
                  <a:pt x="2119669" y="1740629"/>
                  <a:pt x="2107211" y="1746166"/>
                  <a:pt x="2097983" y="1744321"/>
                </a:cubicBezTo>
                <a:cubicBezTo>
                  <a:pt x="2093830" y="1743859"/>
                  <a:pt x="2090139" y="1742475"/>
                  <a:pt x="2086909" y="1740629"/>
                </a:cubicBezTo>
                <a:cubicBezTo>
                  <a:pt x="2079988" y="1730479"/>
                  <a:pt x="2067531" y="1726787"/>
                  <a:pt x="2057841" y="1728633"/>
                </a:cubicBezTo>
                <a:cubicBezTo>
                  <a:pt x="2036155" y="1733247"/>
                  <a:pt x="2031080" y="1720789"/>
                  <a:pt x="2026927" y="1705102"/>
                </a:cubicBezTo>
                <a:cubicBezTo>
                  <a:pt x="2026466" y="1702333"/>
                  <a:pt x="2026466" y="1699565"/>
                  <a:pt x="2027389" y="1697258"/>
                </a:cubicBezTo>
                <a:cubicBezTo>
                  <a:pt x="2035694" y="1684339"/>
                  <a:pt x="2048152" y="1675111"/>
                  <a:pt x="2057841" y="1664037"/>
                </a:cubicBezTo>
                <a:cubicBezTo>
                  <a:pt x="2116900" y="1623895"/>
                  <a:pt x="2181035" y="1600825"/>
                  <a:pt x="2253475" y="1606362"/>
                </a:cubicBezTo>
                <a:cubicBezTo>
                  <a:pt x="2263625" y="1607285"/>
                  <a:pt x="2274238" y="1605901"/>
                  <a:pt x="2284388" y="1604055"/>
                </a:cubicBezTo>
                <a:cubicBezTo>
                  <a:pt x="2304690" y="1599902"/>
                  <a:pt x="2315764" y="1587906"/>
                  <a:pt x="2314841" y="1566682"/>
                </a:cubicBezTo>
                <a:cubicBezTo>
                  <a:pt x="2313457" y="1527463"/>
                  <a:pt x="2311150" y="1487782"/>
                  <a:pt x="2305613" y="1449025"/>
                </a:cubicBezTo>
                <a:cubicBezTo>
                  <a:pt x="2295001" y="1374739"/>
                  <a:pt x="2290848" y="1300454"/>
                  <a:pt x="2300537" y="1225708"/>
                </a:cubicBezTo>
                <a:cubicBezTo>
                  <a:pt x="2301922" y="1213711"/>
                  <a:pt x="2304229" y="1201253"/>
                  <a:pt x="2285311" y="1205406"/>
                </a:cubicBezTo>
                <a:cubicBezTo>
                  <a:pt x="2242862" y="1214173"/>
                  <a:pt x="2201798" y="1205406"/>
                  <a:pt x="2160733" y="1197562"/>
                </a:cubicBezTo>
                <a:cubicBezTo>
                  <a:pt x="2110441" y="1188334"/>
                  <a:pt x="2059687" y="1198024"/>
                  <a:pt x="2009394" y="1192025"/>
                </a:cubicBezTo>
                <a:cubicBezTo>
                  <a:pt x="1991400" y="1189718"/>
                  <a:pt x="1994629" y="1202176"/>
                  <a:pt x="1998321" y="1212327"/>
                </a:cubicBezTo>
                <a:cubicBezTo>
                  <a:pt x="2014931" y="1257083"/>
                  <a:pt x="2033387" y="1301377"/>
                  <a:pt x="2053689" y="1344748"/>
                </a:cubicBezTo>
                <a:cubicBezTo>
                  <a:pt x="2067531" y="1373817"/>
                  <a:pt x="2076759" y="1404269"/>
                  <a:pt x="2088755" y="1433799"/>
                </a:cubicBezTo>
                <a:cubicBezTo>
                  <a:pt x="2098444" y="1456407"/>
                  <a:pt x="2089216" y="1479939"/>
                  <a:pt x="2080450" y="1502086"/>
                </a:cubicBezTo>
                <a:cubicBezTo>
                  <a:pt x="2064301" y="1543612"/>
                  <a:pt x="2038924" y="1579601"/>
                  <a:pt x="2018161" y="1618358"/>
                </a:cubicBezTo>
                <a:cubicBezTo>
                  <a:pt x="2010778" y="1634969"/>
                  <a:pt x="2005703" y="1652502"/>
                  <a:pt x="1994168" y="1666805"/>
                </a:cubicBezTo>
                <a:cubicBezTo>
                  <a:pt x="1987708" y="1674188"/>
                  <a:pt x="1979865" y="1680186"/>
                  <a:pt x="1970175" y="1682493"/>
                </a:cubicBezTo>
                <a:cubicBezTo>
                  <a:pt x="1962793" y="1686184"/>
                  <a:pt x="1954949" y="1689875"/>
                  <a:pt x="1947105" y="1692644"/>
                </a:cubicBezTo>
                <a:cubicBezTo>
                  <a:pt x="1934186" y="1696335"/>
                  <a:pt x="1921267" y="1700026"/>
                  <a:pt x="1907886" y="1700488"/>
                </a:cubicBezTo>
                <a:cubicBezTo>
                  <a:pt x="1889430" y="1700949"/>
                  <a:pt x="1870513" y="1700488"/>
                  <a:pt x="1852057" y="1700488"/>
                </a:cubicBezTo>
                <a:cubicBezTo>
                  <a:pt x="1846059" y="1700488"/>
                  <a:pt x="1840061" y="1699565"/>
                  <a:pt x="1834062" y="1698181"/>
                </a:cubicBezTo>
                <a:cubicBezTo>
                  <a:pt x="1822989" y="1694028"/>
                  <a:pt x="1811915" y="1694028"/>
                  <a:pt x="1800842" y="1698181"/>
                </a:cubicBezTo>
                <a:cubicBezTo>
                  <a:pt x="1787000" y="1697719"/>
                  <a:pt x="1774542" y="1703717"/>
                  <a:pt x="1761161" y="1705563"/>
                </a:cubicBezTo>
                <a:cubicBezTo>
                  <a:pt x="1730248" y="1706947"/>
                  <a:pt x="1699334" y="1704179"/>
                  <a:pt x="1668420" y="1707409"/>
                </a:cubicBezTo>
                <a:cubicBezTo>
                  <a:pt x="1664268" y="1708793"/>
                  <a:pt x="1660115" y="1710177"/>
                  <a:pt x="1655962" y="1711100"/>
                </a:cubicBezTo>
                <a:cubicBezTo>
                  <a:pt x="1635661" y="1713868"/>
                  <a:pt x="1612591" y="1721712"/>
                  <a:pt x="1608900" y="1688953"/>
                </a:cubicBezTo>
                <a:cubicBezTo>
                  <a:pt x="1608438" y="1686646"/>
                  <a:pt x="1608438" y="1684339"/>
                  <a:pt x="1608900" y="1681570"/>
                </a:cubicBezTo>
                <a:cubicBezTo>
                  <a:pt x="1614898" y="1673265"/>
                  <a:pt x="1603824" y="1671419"/>
                  <a:pt x="1602901" y="1665421"/>
                </a:cubicBezTo>
                <a:cubicBezTo>
                  <a:pt x="1602440" y="1652963"/>
                  <a:pt x="1613514" y="1646042"/>
                  <a:pt x="1618128" y="1636353"/>
                </a:cubicBezTo>
                <a:cubicBezTo>
                  <a:pt x="1619512" y="1634046"/>
                  <a:pt x="1620896" y="1632200"/>
                  <a:pt x="1622742" y="1629893"/>
                </a:cubicBezTo>
                <a:cubicBezTo>
                  <a:pt x="1635661" y="1616974"/>
                  <a:pt x="1649964" y="1604516"/>
                  <a:pt x="1660115" y="1589290"/>
                </a:cubicBezTo>
                <a:cubicBezTo>
                  <a:pt x="1692413" y="1563913"/>
                  <a:pt x="1730248" y="1553301"/>
                  <a:pt x="1770389" y="1549610"/>
                </a:cubicBezTo>
                <a:cubicBezTo>
                  <a:pt x="1778695" y="1549610"/>
                  <a:pt x="1787461" y="1550994"/>
                  <a:pt x="1795766" y="1547764"/>
                </a:cubicBezTo>
                <a:cubicBezTo>
                  <a:pt x="1797612" y="1546380"/>
                  <a:pt x="1798996" y="1544535"/>
                  <a:pt x="1800380" y="1542689"/>
                </a:cubicBezTo>
                <a:cubicBezTo>
                  <a:pt x="1804071" y="1528386"/>
                  <a:pt x="1797150" y="1517773"/>
                  <a:pt x="1787000" y="1509007"/>
                </a:cubicBezTo>
                <a:cubicBezTo>
                  <a:pt x="1780079" y="1503009"/>
                  <a:pt x="1772235" y="1497933"/>
                  <a:pt x="1769005" y="1489167"/>
                </a:cubicBezTo>
                <a:lnTo>
                  <a:pt x="1768544" y="1489167"/>
                </a:lnTo>
                <a:cubicBezTo>
                  <a:pt x="1760239" y="1483168"/>
                  <a:pt x="1751011" y="1478554"/>
                  <a:pt x="1743628" y="1471633"/>
                </a:cubicBezTo>
                <a:cubicBezTo>
                  <a:pt x="1740398" y="1469326"/>
                  <a:pt x="1738091" y="1466558"/>
                  <a:pt x="1735323" y="1463328"/>
                </a:cubicBezTo>
                <a:cubicBezTo>
                  <a:pt x="1726556" y="1452716"/>
                  <a:pt x="1718713" y="1441642"/>
                  <a:pt x="1706716" y="1434260"/>
                </a:cubicBezTo>
                <a:cubicBezTo>
                  <a:pt x="1704409" y="1432876"/>
                  <a:pt x="1702564" y="1431492"/>
                  <a:pt x="1700718" y="1430107"/>
                </a:cubicBezTo>
                <a:cubicBezTo>
                  <a:pt x="1696104" y="1426416"/>
                  <a:pt x="1691490" y="1422725"/>
                  <a:pt x="1686415" y="1419957"/>
                </a:cubicBezTo>
                <a:cubicBezTo>
                  <a:pt x="1684108" y="1419034"/>
                  <a:pt x="1682262" y="1417650"/>
                  <a:pt x="1680417" y="1415804"/>
                </a:cubicBezTo>
                <a:cubicBezTo>
                  <a:pt x="1672111" y="1408422"/>
                  <a:pt x="1664729" y="1401039"/>
                  <a:pt x="1655040" y="1395502"/>
                </a:cubicBezTo>
                <a:cubicBezTo>
                  <a:pt x="1650887" y="1392273"/>
                  <a:pt x="1648119" y="1388581"/>
                  <a:pt x="1645812" y="1384429"/>
                </a:cubicBezTo>
                <a:cubicBezTo>
                  <a:pt x="1641659" y="1377046"/>
                  <a:pt x="1638429" y="1369664"/>
                  <a:pt x="1630585" y="1365050"/>
                </a:cubicBezTo>
                <a:cubicBezTo>
                  <a:pt x="1628740" y="1363666"/>
                  <a:pt x="1626433" y="1362282"/>
                  <a:pt x="1624587" y="1360897"/>
                </a:cubicBezTo>
                <a:cubicBezTo>
                  <a:pt x="1615359" y="1353054"/>
                  <a:pt x="1608438" y="1342903"/>
                  <a:pt x="1597826" y="1336905"/>
                </a:cubicBezTo>
                <a:cubicBezTo>
                  <a:pt x="1593673" y="1334136"/>
                  <a:pt x="1589982" y="1331368"/>
                  <a:pt x="1586291" y="1328600"/>
                </a:cubicBezTo>
                <a:cubicBezTo>
                  <a:pt x="1581677" y="1324908"/>
                  <a:pt x="1577063" y="1321679"/>
                  <a:pt x="1571526" y="1318910"/>
                </a:cubicBezTo>
                <a:cubicBezTo>
                  <a:pt x="1566912" y="1316603"/>
                  <a:pt x="1563221" y="1313373"/>
                  <a:pt x="1561376" y="1308759"/>
                </a:cubicBezTo>
                <a:cubicBezTo>
                  <a:pt x="1557223" y="1295379"/>
                  <a:pt x="1550763" y="1283382"/>
                  <a:pt x="1540151" y="1273693"/>
                </a:cubicBezTo>
                <a:cubicBezTo>
                  <a:pt x="1537383" y="1271386"/>
                  <a:pt x="1535076" y="1268156"/>
                  <a:pt x="1533230" y="1264926"/>
                </a:cubicBezTo>
                <a:cubicBezTo>
                  <a:pt x="1529539" y="1257083"/>
                  <a:pt x="1524925" y="1251084"/>
                  <a:pt x="1514774" y="1255237"/>
                </a:cubicBezTo>
                <a:cubicBezTo>
                  <a:pt x="1512929" y="1256621"/>
                  <a:pt x="1510622" y="1257544"/>
                  <a:pt x="1508776" y="1259390"/>
                </a:cubicBezTo>
                <a:cubicBezTo>
                  <a:pt x="1495857" y="1269079"/>
                  <a:pt x="1490320" y="1283382"/>
                  <a:pt x="1482015" y="1295840"/>
                </a:cubicBezTo>
                <a:cubicBezTo>
                  <a:pt x="1480631" y="1298147"/>
                  <a:pt x="1479246" y="1299993"/>
                  <a:pt x="1477401" y="1301838"/>
                </a:cubicBezTo>
                <a:cubicBezTo>
                  <a:pt x="1466327" y="1315219"/>
                  <a:pt x="1457099" y="1329984"/>
                  <a:pt x="1447871" y="1344748"/>
                </a:cubicBezTo>
                <a:cubicBezTo>
                  <a:pt x="1444641" y="1350285"/>
                  <a:pt x="1441873" y="1355822"/>
                  <a:pt x="1438643" y="1360897"/>
                </a:cubicBezTo>
                <a:cubicBezTo>
                  <a:pt x="1429877" y="1371510"/>
                  <a:pt x="1419264" y="1380738"/>
                  <a:pt x="1410036" y="1390888"/>
                </a:cubicBezTo>
                <a:cubicBezTo>
                  <a:pt x="1401270" y="1399655"/>
                  <a:pt x="1400347" y="1413958"/>
                  <a:pt x="1388351" y="1420418"/>
                </a:cubicBezTo>
                <a:cubicBezTo>
                  <a:pt x="1369895" y="1427339"/>
                  <a:pt x="1359283" y="1444411"/>
                  <a:pt x="1343134" y="1454100"/>
                </a:cubicBezTo>
                <a:lnTo>
                  <a:pt x="1341288" y="1454100"/>
                </a:lnTo>
                <a:lnTo>
                  <a:pt x="1340365" y="1455946"/>
                </a:lnTo>
                <a:cubicBezTo>
                  <a:pt x="1336213" y="1464712"/>
                  <a:pt x="1327907" y="1470711"/>
                  <a:pt x="1322371" y="1478554"/>
                </a:cubicBezTo>
                <a:cubicBezTo>
                  <a:pt x="1320064" y="1481323"/>
                  <a:pt x="1317757" y="1483630"/>
                  <a:pt x="1314988" y="1486398"/>
                </a:cubicBezTo>
                <a:cubicBezTo>
                  <a:pt x="1310836" y="1490551"/>
                  <a:pt x="1306683" y="1494703"/>
                  <a:pt x="1301608" y="1497933"/>
                </a:cubicBezTo>
                <a:cubicBezTo>
                  <a:pt x="1297916" y="1500702"/>
                  <a:pt x="1293764" y="1503009"/>
                  <a:pt x="1290073" y="1505777"/>
                </a:cubicBezTo>
                <a:cubicBezTo>
                  <a:pt x="1284536" y="1510391"/>
                  <a:pt x="1278999" y="1514544"/>
                  <a:pt x="1273462" y="1518696"/>
                </a:cubicBezTo>
                <a:cubicBezTo>
                  <a:pt x="1271617" y="1520080"/>
                  <a:pt x="1269771" y="1521465"/>
                  <a:pt x="1267926" y="1522849"/>
                </a:cubicBezTo>
                <a:cubicBezTo>
                  <a:pt x="1264234" y="1525617"/>
                  <a:pt x="1261005" y="1528847"/>
                  <a:pt x="1256852" y="1531154"/>
                </a:cubicBezTo>
                <a:cubicBezTo>
                  <a:pt x="1253161" y="1533461"/>
                  <a:pt x="1249008" y="1535768"/>
                  <a:pt x="1245317" y="1538536"/>
                </a:cubicBezTo>
                <a:cubicBezTo>
                  <a:pt x="1240703" y="1541766"/>
                  <a:pt x="1235628" y="1544996"/>
                  <a:pt x="1231475" y="1548687"/>
                </a:cubicBezTo>
                <a:cubicBezTo>
                  <a:pt x="1229629" y="1550533"/>
                  <a:pt x="1227784" y="1551917"/>
                  <a:pt x="1225938" y="1553301"/>
                </a:cubicBezTo>
                <a:cubicBezTo>
                  <a:pt x="1208866" y="1569450"/>
                  <a:pt x="1186258" y="1579139"/>
                  <a:pt x="1171032" y="1598057"/>
                </a:cubicBezTo>
                <a:cubicBezTo>
                  <a:pt x="1168725" y="1600825"/>
                  <a:pt x="1165956" y="1603594"/>
                  <a:pt x="1163188" y="1605901"/>
                </a:cubicBezTo>
                <a:cubicBezTo>
                  <a:pt x="1156267" y="1610515"/>
                  <a:pt x="1150730" y="1616513"/>
                  <a:pt x="1146116" y="1623434"/>
                </a:cubicBezTo>
                <a:cubicBezTo>
                  <a:pt x="1142425" y="1628509"/>
                  <a:pt x="1138272" y="1632662"/>
                  <a:pt x="1133197" y="1636353"/>
                </a:cubicBezTo>
                <a:cubicBezTo>
                  <a:pt x="1116587" y="1652041"/>
                  <a:pt x="1098131" y="1665421"/>
                  <a:pt x="1078752" y="1677879"/>
                </a:cubicBezTo>
                <a:cubicBezTo>
                  <a:pt x="1073215" y="1682493"/>
                  <a:pt x="1066294" y="1686184"/>
                  <a:pt x="1061219" y="1691260"/>
                </a:cubicBezTo>
                <a:cubicBezTo>
                  <a:pt x="1056143" y="1696796"/>
                  <a:pt x="1052452" y="1703256"/>
                  <a:pt x="1045992" y="1706947"/>
                </a:cubicBezTo>
                <a:cubicBezTo>
                  <a:pt x="1034457" y="1710638"/>
                  <a:pt x="1022461" y="1712023"/>
                  <a:pt x="1014617" y="1722173"/>
                </a:cubicBezTo>
                <a:cubicBezTo>
                  <a:pt x="1004005" y="1728172"/>
                  <a:pt x="992470" y="1733247"/>
                  <a:pt x="982781" y="1740629"/>
                </a:cubicBezTo>
                <a:cubicBezTo>
                  <a:pt x="978628" y="1743398"/>
                  <a:pt x="974475" y="1746166"/>
                  <a:pt x="969861" y="1748473"/>
                </a:cubicBezTo>
                <a:cubicBezTo>
                  <a:pt x="951405" y="1759085"/>
                  <a:pt x="929720" y="1762776"/>
                  <a:pt x="914032" y="1778925"/>
                </a:cubicBezTo>
                <a:cubicBezTo>
                  <a:pt x="911725" y="1780771"/>
                  <a:pt x="909880" y="1782155"/>
                  <a:pt x="907573" y="1783539"/>
                </a:cubicBezTo>
                <a:cubicBezTo>
                  <a:pt x="899267" y="1788615"/>
                  <a:pt x="891424" y="1794613"/>
                  <a:pt x="882196" y="1798304"/>
                </a:cubicBezTo>
                <a:cubicBezTo>
                  <a:pt x="879427" y="1799227"/>
                  <a:pt x="876659" y="1800150"/>
                  <a:pt x="873429" y="1800611"/>
                </a:cubicBezTo>
                <a:cubicBezTo>
                  <a:pt x="835594" y="1803841"/>
                  <a:pt x="797759" y="1798304"/>
                  <a:pt x="760386" y="1804302"/>
                </a:cubicBezTo>
                <a:cubicBezTo>
                  <a:pt x="738700" y="1807994"/>
                  <a:pt x="717476" y="1811685"/>
                  <a:pt x="696252" y="1817222"/>
                </a:cubicBezTo>
                <a:cubicBezTo>
                  <a:pt x="683794" y="1819067"/>
                  <a:pt x="671336" y="1818606"/>
                  <a:pt x="658417" y="1818606"/>
                </a:cubicBezTo>
                <a:cubicBezTo>
                  <a:pt x="648727" y="1818144"/>
                  <a:pt x="639961" y="1815837"/>
                  <a:pt x="631656" y="1811223"/>
                </a:cubicBezTo>
                <a:cubicBezTo>
                  <a:pt x="608124" y="1794613"/>
                  <a:pt x="579518" y="1808916"/>
                  <a:pt x="555063" y="1799227"/>
                </a:cubicBezTo>
                <a:cubicBezTo>
                  <a:pt x="555063" y="1797381"/>
                  <a:pt x="555063" y="1795997"/>
                  <a:pt x="555063" y="1794152"/>
                </a:cubicBezTo>
                <a:cubicBezTo>
                  <a:pt x="556909" y="1771543"/>
                  <a:pt x="543067" y="1780310"/>
                  <a:pt x="531993" y="1782617"/>
                </a:cubicBezTo>
                <a:cubicBezTo>
                  <a:pt x="516767" y="1778003"/>
                  <a:pt x="507078" y="1794152"/>
                  <a:pt x="493236" y="1793690"/>
                </a:cubicBezTo>
                <a:cubicBezTo>
                  <a:pt x="485854" y="1784924"/>
                  <a:pt x="493697" y="1778925"/>
                  <a:pt x="498311" y="1768775"/>
                </a:cubicBezTo>
                <a:cubicBezTo>
                  <a:pt x="482624" y="1772466"/>
                  <a:pt x="471550" y="1772927"/>
                  <a:pt x="460938" y="1776618"/>
                </a:cubicBezTo>
                <a:close/>
              </a:path>
            </a:pathLst>
          </a:custGeom>
          <a:solidFill>
            <a:schemeClr val="accent4"/>
          </a:solidFill>
          <a:ln w="46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20">
            <a:extLst>
              <a:ext uri="{FF2B5EF4-FFF2-40B4-BE49-F238E27FC236}">
                <a16:creationId xmlns:a16="http://schemas.microsoft.com/office/drawing/2014/main" id="{D4DE8675-0E24-B141-B555-E3BB6A177B27}"/>
              </a:ext>
            </a:extLst>
          </p:cNvPr>
          <p:cNvSpPr/>
          <p:nvPr/>
        </p:nvSpPr>
        <p:spPr>
          <a:xfrm>
            <a:off x="10163503" y="2722179"/>
            <a:ext cx="1765212" cy="1055619"/>
          </a:xfrm>
          <a:custGeom>
            <a:avLst/>
            <a:gdLst>
              <a:gd name="connsiteX0" fmla="*/ 0 w 6857999"/>
              <a:gd name="connsiteY0" fmla="*/ 385763 h 4280892"/>
              <a:gd name="connsiteX1" fmla="*/ 0 w 6857999"/>
              <a:gd name="connsiteY1" fmla="*/ 294680 h 4280892"/>
              <a:gd name="connsiteX2" fmla="*/ 19288 w 6857999"/>
              <a:gd name="connsiteY2" fmla="*/ 183773 h 4280892"/>
              <a:gd name="connsiteX3" fmla="*/ 31075 w 6857999"/>
              <a:gd name="connsiteY3" fmla="*/ 199846 h 4280892"/>
              <a:gd name="connsiteX4" fmla="*/ 38040 w 6857999"/>
              <a:gd name="connsiteY4" fmla="*/ 311825 h 4280892"/>
              <a:gd name="connsiteX5" fmla="*/ 56793 w 6857999"/>
              <a:gd name="connsiteY5" fmla="*/ 392192 h 4280892"/>
              <a:gd name="connsiteX6" fmla="*/ 106085 w 6857999"/>
              <a:gd name="connsiteY6" fmla="*/ 413623 h 4280892"/>
              <a:gd name="connsiteX7" fmla="*/ 169843 w 6857999"/>
              <a:gd name="connsiteY7" fmla="*/ 380941 h 4280892"/>
              <a:gd name="connsiteX8" fmla="*/ 362188 w 6857999"/>
              <a:gd name="connsiteY8" fmla="*/ 227707 h 4280892"/>
              <a:gd name="connsiteX9" fmla="*/ 648295 w 6857999"/>
              <a:gd name="connsiteY9" fmla="*/ 0 h 4280892"/>
              <a:gd name="connsiteX10" fmla="*/ 685800 w 6857999"/>
              <a:gd name="connsiteY10" fmla="*/ 0 h 4280892"/>
              <a:gd name="connsiteX11" fmla="*/ 727591 w 6857999"/>
              <a:gd name="connsiteY11" fmla="*/ 27325 h 4280892"/>
              <a:gd name="connsiteX12" fmla="*/ 750094 w 6857999"/>
              <a:gd name="connsiteY12" fmla="*/ 152698 h 4280892"/>
              <a:gd name="connsiteX13" fmla="*/ 643473 w 6857999"/>
              <a:gd name="connsiteY13" fmla="*/ 530423 h 4280892"/>
              <a:gd name="connsiteX14" fmla="*/ 752773 w 6857999"/>
              <a:gd name="connsiteY14" fmla="*/ 862608 h 4280892"/>
              <a:gd name="connsiteX15" fmla="*/ 1143893 w 6857999"/>
              <a:gd name="connsiteY15" fmla="*/ 1106388 h 4280892"/>
              <a:gd name="connsiteX16" fmla="*/ 1171754 w 6857999"/>
              <a:gd name="connsiteY16" fmla="*/ 1099959 h 4280892"/>
              <a:gd name="connsiteX17" fmla="*/ 1309449 w 6857999"/>
              <a:gd name="connsiteY17" fmla="*/ 1012627 h 4280892"/>
              <a:gd name="connsiteX18" fmla="*/ 1481971 w 6857999"/>
              <a:gd name="connsiteY18" fmla="*/ 971907 h 4280892"/>
              <a:gd name="connsiteX19" fmla="*/ 1717715 w 6857999"/>
              <a:gd name="connsiteY19" fmla="*/ 966549 h 4280892"/>
              <a:gd name="connsiteX20" fmla="*/ 2466201 w 6857999"/>
              <a:gd name="connsiteY20" fmla="*/ 872788 h 4280892"/>
              <a:gd name="connsiteX21" fmla="*/ 2814995 w 6857999"/>
              <a:gd name="connsiteY21" fmla="*/ 758131 h 4280892"/>
              <a:gd name="connsiteX22" fmla="*/ 2988052 w 6857999"/>
              <a:gd name="connsiteY22" fmla="*/ 681514 h 4280892"/>
              <a:gd name="connsiteX23" fmla="*/ 3538835 w 6857999"/>
              <a:gd name="connsiteY23" fmla="*/ 482203 h 4280892"/>
              <a:gd name="connsiteX24" fmla="*/ 4148554 w 6857999"/>
              <a:gd name="connsiteY24" fmla="*/ 397550 h 4280892"/>
              <a:gd name="connsiteX25" fmla="*/ 4542889 w 6857999"/>
              <a:gd name="connsiteY25" fmla="*/ 503634 h 4280892"/>
              <a:gd name="connsiteX26" fmla="*/ 5078671 w 6857999"/>
              <a:gd name="connsiteY26" fmla="*/ 733485 h 4280892"/>
              <a:gd name="connsiteX27" fmla="*/ 5504617 w 6857999"/>
              <a:gd name="connsiteY27" fmla="*/ 1057096 h 4280892"/>
              <a:gd name="connsiteX28" fmla="*/ 5889307 w 6857999"/>
              <a:gd name="connsiteY28" fmla="*/ 1495901 h 4280892"/>
              <a:gd name="connsiteX29" fmla="*/ 5910739 w 6857999"/>
              <a:gd name="connsiteY29" fmla="*/ 1520547 h 4280892"/>
              <a:gd name="connsiteX30" fmla="*/ 6204347 w 6857999"/>
              <a:gd name="connsiteY30" fmla="*/ 1357670 h 4280892"/>
              <a:gd name="connsiteX31" fmla="*/ 6438483 w 6857999"/>
              <a:gd name="connsiteY31" fmla="*/ 1313200 h 4280892"/>
              <a:gd name="connsiteX32" fmla="*/ 6787813 w 6857999"/>
              <a:gd name="connsiteY32" fmla="*/ 1247299 h 4280892"/>
              <a:gd name="connsiteX33" fmla="*/ 6858000 w 6857999"/>
              <a:gd name="connsiteY33" fmla="*/ 1232833 h 4280892"/>
              <a:gd name="connsiteX34" fmla="*/ 6858000 w 6857999"/>
              <a:gd name="connsiteY34" fmla="*/ 1243548 h 4280892"/>
              <a:gd name="connsiteX35" fmla="*/ 6701016 w 6857999"/>
              <a:gd name="connsiteY35" fmla="*/ 1390352 h 4280892"/>
              <a:gd name="connsiteX36" fmla="*/ 6473309 w 6857999"/>
              <a:gd name="connsiteY36" fmla="*/ 1482507 h 4280892"/>
              <a:gd name="connsiteX37" fmla="*/ 6267033 w 6857999"/>
              <a:gd name="connsiteY37" fmla="*/ 1586448 h 4280892"/>
              <a:gd name="connsiteX38" fmla="*/ 6249353 w 6857999"/>
              <a:gd name="connsiteY38" fmla="*/ 1602522 h 4280892"/>
              <a:gd name="connsiteX39" fmla="*/ 6377405 w 6857999"/>
              <a:gd name="connsiteY39" fmla="*/ 1627168 h 4280892"/>
              <a:gd name="connsiteX40" fmla="*/ 6774418 w 6857999"/>
              <a:gd name="connsiteY40" fmla="*/ 1617524 h 4280892"/>
              <a:gd name="connsiteX41" fmla="*/ 6791563 w 6857999"/>
              <a:gd name="connsiteY41" fmla="*/ 1618595 h 4280892"/>
              <a:gd name="connsiteX42" fmla="*/ 6787277 w 6857999"/>
              <a:gd name="connsiteY42" fmla="*/ 1640027 h 4280892"/>
              <a:gd name="connsiteX43" fmla="*/ 6644223 w 6857999"/>
              <a:gd name="connsiteY43" fmla="*/ 1735931 h 4280892"/>
              <a:gd name="connsiteX44" fmla="*/ 6345258 w 6857999"/>
              <a:gd name="connsiteY44" fmla="*/ 1795403 h 4280892"/>
              <a:gd name="connsiteX45" fmla="*/ 6196310 w 6857999"/>
              <a:gd name="connsiteY45" fmla="*/ 1828621 h 4280892"/>
              <a:gd name="connsiteX46" fmla="*/ 6195775 w 6857999"/>
              <a:gd name="connsiteY46" fmla="*/ 1835587 h 4280892"/>
              <a:gd name="connsiteX47" fmla="*/ 6201668 w 6857999"/>
              <a:gd name="connsiteY47" fmla="*/ 1844695 h 4280892"/>
              <a:gd name="connsiteX48" fmla="*/ 6279356 w 6857999"/>
              <a:gd name="connsiteY48" fmla="*/ 2128659 h 4280892"/>
              <a:gd name="connsiteX49" fmla="*/ 6220956 w 6857999"/>
              <a:gd name="connsiteY49" fmla="*/ 2187059 h 4280892"/>
              <a:gd name="connsiteX50" fmla="*/ 6104692 w 6857999"/>
              <a:gd name="connsiteY50" fmla="*/ 2246531 h 4280892"/>
              <a:gd name="connsiteX51" fmla="*/ 5831443 w 6857999"/>
              <a:gd name="connsiteY51" fmla="*/ 2595860 h 4280892"/>
              <a:gd name="connsiteX52" fmla="*/ 5682496 w 6857999"/>
              <a:gd name="connsiteY52" fmla="*/ 2894826 h 4280892"/>
              <a:gd name="connsiteX53" fmla="*/ 5555516 w 6857999"/>
              <a:gd name="connsiteY53" fmla="*/ 2977872 h 4280892"/>
              <a:gd name="connsiteX54" fmla="*/ 5404425 w 6857999"/>
              <a:gd name="connsiteY54" fmla="*/ 2959120 h 4280892"/>
              <a:gd name="connsiteX55" fmla="*/ 5351919 w 6857999"/>
              <a:gd name="connsiteY55" fmla="*/ 2967157 h 4280892"/>
              <a:gd name="connsiteX56" fmla="*/ 5217438 w 6857999"/>
              <a:gd name="connsiteY56" fmla="*/ 2914650 h 4280892"/>
              <a:gd name="connsiteX57" fmla="*/ 5168682 w 6857999"/>
              <a:gd name="connsiteY57" fmla="*/ 2826246 h 4280892"/>
              <a:gd name="connsiteX58" fmla="*/ 5089922 w 6857999"/>
              <a:gd name="connsiteY58" fmla="*/ 2592110 h 4280892"/>
              <a:gd name="connsiteX59" fmla="*/ 5090993 w 6857999"/>
              <a:gd name="connsiteY59" fmla="*/ 2573357 h 4280892"/>
              <a:gd name="connsiteX60" fmla="*/ 5060990 w 6857999"/>
              <a:gd name="connsiteY60" fmla="*/ 2535853 h 4280892"/>
              <a:gd name="connsiteX61" fmla="*/ 4976336 w 6857999"/>
              <a:gd name="connsiteY61" fmla="*/ 2532102 h 4280892"/>
              <a:gd name="connsiteX62" fmla="*/ 4941510 w 6857999"/>
              <a:gd name="connsiteY62" fmla="*/ 2543889 h 4280892"/>
              <a:gd name="connsiteX63" fmla="*/ 4831675 w 6857999"/>
              <a:gd name="connsiteY63" fmla="*/ 2641937 h 4280892"/>
              <a:gd name="connsiteX64" fmla="*/ 4483954 w 6857999"/>
              <a:gd name="connsiteY64" fmla="*/ 2746415 h 4280892"/>
              <a:gd name="connsiteX65" fmla="*/ 4415909 w 6857999"/>
              <a:gd name="connsiteY65" fmla="*/ 2740521 h 4280892"/>
              <a:gd name="connsiteX66" fmla="*/ 4428768 w 6857999"/>
              <a:gd name="connsiteY66" fmla="*/ 2784455 h 4280892"/>
              <a:gd name="connsiteX67" fmla="*/ 4543425 w 6857999"/>
              <a:gd name="connsiteY67" fmla="*/ 3031450 h 4280892"/>
              <a:gd name="connsiteX68" fmla="*/ 4561106 w 6857999"/>
              <a:gd name="connsiteY68" fmla="*/ 3171825 h 4280892"/>
              <a:gd name="connsiteX69" fmla="*/ 4536460 w 6857999"/>
              <a:gd name="connsiteY69" fmla="*/ 3566160 h 4280892"/>
              <a:gd name="connsiteX70" fmla="*/ 4512885 w 6857999"/>
              <a:gd name="connsiteY70" fmla="*/ 3666351 h 4280892"/>
              <a:gd name="connsiteX71" fmla="*/ 4464665 w 6857999"/>
              <a:gd name="connsiteY71" fmla="*/ 3719929 h 4280892"/>
              <a:gd name="connsiteX72" fmla="*/ 4225707 w 6857999"/>
              <a:gd name="connsiteY72" fmla="*/ 3939064 h 4280892"/>
              <a:gd name="connsiteX73" fmla="*/ 4172664 w 6857999"/>
              <a:gd name="connsiteY73" fmla="*/ 3994249 h 4280892"/>
              <a:gd name="connsiteX74" fmla="*/ 4166235 w 6857999"/>
              <a:gd name="connsiteY74" fmla="*/ 3958352 h 4280892"/>
              <a:gd name="connsiteX75" fmla="*/ 4151769 w 6857999"/>
              <a:gd name="connsiteY75" fmla="*/ 3836194 h 4280892"/>
              <a:gd name="connsiteX76" fmla="*/ 4193560 w 6857999"/>
              <a:gd name="connsiteY76" fmla="*/ 3699034 h 4280892"/>
              <a:gd name="connsiteX77" fmla="*/ 4251424 w 6857999"/>
              <a:gd name="connsiteY77" fmla="*/ 3642241 h 4280892"/>
              <a:gd name="connsiteX78" fmla="*/ 4287857 w 6857999"/>
              <a:gd name="connsiteY78" fmla="*/ 3568839 h 4280892"/>
              <a:gd name="connsiteX79" fmla="*/ 4299109 w 6857999"/>
              <a:gd name="connsiteY79" fmla="*/ 3544729 h 4280892"/>
              <a:gd name="connsiteX80" fmla="*/ 4343579 w 6857999"/>
              <a:gd name="connsiteY80" fmla="*/ 3332560 h 4280892"/>
              <a:gd name="connsiteX81" fmla="*/ 4320004 w 6857999"/>
              <a:gd name="connsiteY81" fmla="*/ 3237726 h 4280892"/>
              <a:gd name="connsiteX82" fmla="*/ 3988891 w 6857999"/>
              <a:gd name="connsiteY82" fmla="*/ 2902327 h 4280892"/>
              <a:gd name="connsiteX83" fmla="*/ 3910131 w 6857999"/>
              <a:gd name="connsiteY83" fmla="*/ 2934474 h 4280892"/>
              <a:gd name="connsiteX84" fmla="*/ 3910667 w 6857999"/>
              <a:gd name="connsiteY84" fmla="*/ 3173432 h 4280892"/>
              <a:gd name="connsiteX85" fmla="*/ 3930491 w 6857999"/>
              <a:gd name="connsiteY85" fmla="*/ 3329345 h 4280892"/>
              <a:gd name="connsiteX86" fmla="*/ 3931027 w 6857999"/>
              <a:gd name="connsiteY86" fmla="*/ 3424714 h 4280892"/>
              <a:gd name="connsiteX87" fmla="*/ 3949779 w 6857999"/>
              <a:gd name="connsiteY87" fmla="*/ 3727430 h 4280892"/>
              <a:gd name="connsiteX88" fmla="*/ 4055864 w 6857999"/>
              <a:gd name="connsiteY88" fmla="*/ 3990499 h 4280892"/>
              <a:gd name="connsiteX89" fmla="*/ 4074616 w 6857999"/>
              <a:gd name="connsiteY89" fmla="*/ 4015681 h 4280892"/>
              <a:gd name="connsiteX90" fmla="*/ 4225171 w 6857999"/>
              <a:gd name="connsiteY90" fmla="*/ 4152305 h 4280892"/>
              <a:gd name="connsiteX91" fmla="*/ 4225171 w 6857999"/>
              <a:gd name="connsiteY91" fmla="*/ 4191953 h 4280892"/>
              <a:gd name="connsiteX92" fmla="*/ 4086939 w 6857999"/>
              <a:gd name="connsiteY92" fmla="*/ 4230529 h 4280892"/>
              <a:gd name="connsiteX93" fmla="*/ 3892986 w 6857999"/>
              <a:gd name="connsiteY93" fmla="*/ 4178558 h 4280892"/>
              <a:gd name="connsiteX94" fmla="*/ 3863518 w 6857999"/>
              <a:gd name="connsiteY94" fmla="*/ 4149090 h 4280892"/>
              <a:gd name="connsiteX95" fmla="*/ 3807797 w 6857999"/>
              <a:gd name="connsiteY95" fmla="*/ 4004429 h 4280892"/>
              <a:gd name="connsiteX96" fmla="*/ 3767614 w 6857999"/>
              <a:gd name="connsiteY96" fmla="*/ 3960495 h 4280892"/>
              <a:gd name="connsiteX97" fmla="*/ 3746183 w 6857999"/>
              <a:gd name="connsiteY97" fmla="*/ 3930491 h 4280892"/>
              <a:gd name="connsiteX98" fmla="*/ 3727966 w 6857999"/>
              <a:gd name="connsiteY98" fmla="*/ 3687782 h 4280892"/>
              <a:gd name="connsiteX99" fmla="*/ 3690461 w 6857999"/>
              <a:gd name="connsiteY99" fmla="*/ 3505617 h 4280892"/>
              <a:gd name="connsiteX100" fmla="*/ 3476149 w 6857999"/>
              <a:gd name="connsiteY100" fmla="*/ 2923222 h 4280892"/>
              <a:gd name="connsiteX101" fmla="*/ 3432751 w 6857999"/>
              <a:gd name="connsiteY101" fmla="*/ 2828925 h 4280892"/>
              <a:gd name="connsiteX102" fmla="*/ 3368457 w 6857999"/>
              <a:gd name="connsiteY102" fmla="*/ 2785527 h 4280892"/>
              <a:gd name="connsiteX103" fmla="*/ 3328273 w 6857999"/>
              <a:gd name="connsiteY103" fmla="*/ 2774811 h 4280892"/>
              <a:gd name="connsiteX104" fmla="*/ 3157359 w 6857999"/>
              <a:gd name="connsiteY104" fmla="*/ 2706231 h 4280892"/>
              <a:gd name="connsiteX105" fmla="*/ 2484953 w 6857999"/>
              <a:gd name="connsiteY105" fmla="*/ 2652653 h 4280892"/>
              <a:gd name="connsiteX106" fmla="*/ 2442627 w 6857999"/>
              <a:gd name="connsiteY106" fmla="*/ 2677835 h 4280892"/>
              <a:gd name="connsiteX107" fmla="*/ 2341364 w 6857999"/>
              <a:gd name="connsiteY107" fmla="*/ 2756059 h 4280892"/>
              <a:gd name="connsiteX108" fmla="*/ 2299573 w 6857999"/>
              <a:gd name="connsiteY108" fmla="*/ 2765703 h 4280892"/>
              <a:gd name="connsiteX109" fmla="*/ 2062758 w 6857999"/>
              <a:gd name="connsiteY109" fmla="*/ 2899112 h 4280892"/>
              <a:gd name="connsiteX110" fmla="*/ 1831836 w 6857999"/>
              <a:gd name="connsiteY110" fmla="*/ 3102174 h 4280892"/>
              <a:gd name="connsiteX111" fmla="*/ 1720394 w 6857999"/>
              <a:gd name="connsiteY111" fmla="*/ 3237191 h 4280892"/>
              <a:gd name="connsiteX112" fmla="*/ 1637348 w 6857999"/>
              <a:gd name="connsiteY112" fmla="*/ 3454182 h 4280892"/>
              <a:gd name="connsiteX113" fmla="*/ 1635740 w 6857999"/>
              <a:gd name="connsiteY113" fmla="*/ 3516332 h 4280892"/>
              <a:gd name="connsiteX114" fmla="*/ 1660922 w 6857999"/>
              <a:gd name="connsiteY114" fmla="*/ 3686711 h 4280892"/>
              <a:gd name="connsiteX115" fmla="*/ 1662529 w 6857999"/>
              <a:gd name="connsiteY115" fmla="*/ 3777794 h 4280892"/>
              <a:gd name="connsiteX116" fmla="*/ 1677531 w 6857999"/>
              <a:gd name="connsiteY116" fmla="*/ 3867269 h 4280892"/>
              <a:gd name="connsiteX117" fmla="*/ 1893987 w 6857999"/>
              <a:gd name="connsiteY117" fmla="*/ 4141054 h 4280892"/>
              <a:gd name="connsiteX118" fmla="*/ 1919168 w 6857999"/>
              <a:gd name="connsiteY118" fmla="*/ 4159270 h 4280892"/>
              <a:gd name="connsiteX119" fmla="*/ 1605201 w 6857999"/>
              <a:gd name="connsiteY119" fmla="*/ 4178558 h 4280892"/>
              <a:gd name="connsiteX120" fmla="*/ 1570911 w 6857999"/>
              <a:gd name="connsiteY120" fmla="*/ 4147483 h 4280892"/>
              <a:gd name="connsiteX121" fmla="*/ 1574125 w 6857999"/>
              <a:gd name="connsiteY121" fmla="*/ 4143732 h 4280892"/>
              <a:gd name="connsiteX122" fmla="*/ 1555373 w 6857999"/>
              <a:gd name="connsiteY122" fmla="*/ 4139982 h 4280892"/>
              <a:gd name="connsiteX123" fmla="*/ 1541443 w 6857999"/>
              <a:gd name="connsiteY123" fmla="*/ 4083725 h 4280892"/>
              <a:gd name="connsiteX124" fmla="*/ 1500723 w 6857999"/>
              <a:gd name="connsiteY124" fmla="*/ 4021038 h 4280892"/>
              <a:gd name="connsiteX125" fmla="*/ 1456789 w 6857999"/>
              <a:gd name="connsiteY125" fmla="*/ 4006037 h 4280892"/>
              <a:gd name="connsiteX126" fmla="*/ 1423571 w 6857999"/>
              <a:gd name="connsiteY126" fmla="*/ 3982462 h 4280892"/>
              <a:gd name="connsiteX127" fmla="*/ 1386066 w 6857999"/>
              <a:gd name="connsiteY127" fmla="*/ 3507224 h 4280892"/>
              <a:gd name="connsiteX128" fmla="*/ 1305163 w 6857999"/>
              <a:gd name="connsiteY128" fmla="*/ 3120390 h 4280892"/>
              <a:gd name="connsiteX129" fmla="*/ 1311592 w 6857999"/>
              <a:gd name="connsiteY129" fmla="*/ 2960192 h 4280892"/>
              <a:gd name="connsiteX130" fmla="*/ 1336238 w 6857999"/>
              <a:gd name="connsiteY130" fmla="*/ 2907149 h 4280892"/>
              <a:gd name="connsiteX131" fmla="*/ 1024949 w 6857999"/>
              <a:gd name="connsiteY131" fmla="*/ 3154144 h 4280892"/>
              <a:gd name="connsiteX132" fmla="*/ 805815 w 6857999"/>
              <a:gd name="connsiteY132" fmla="*/ 3474006 h 4280892"/>
              <a:gd name="connsiteX133" fmla="*/ 685800 w 6857999"/>
              <a:gd name="connsiteY133" fmla="*/ 4048363 h 4280892"/>
              <a:gd name="connsiteX134" fmla="*/ 712589 w 6857999"/>
              <a:gd name="connsiteY134" fmla="*/ 4132481 h 4280892"/>
              <a:gd name="connsiteX135" fmla="*/ 764024 w 6857999"/>
              <a:gd name="connsiteY135" fmla="*/ 4197846 h 4280892"/>
              <a:gd name="connsiteX136" fmla="*/ 742057 w 6857999"/>
              <a:gd name="connsiteY136" fmla="*/ 4278749 h 4280892"/>
              <a:gd name="connsiteX137" fmla="*/ 738842 w 6857999"/>
              <a:gd name="connsiteY137" fmla="*/ 4282500 h 4280892"/>
              <a:gd name="connsiteX138" fmla="*/ 599539 w 6857999"/>
              <a:gd name="connsiteY138" fmla="*/ 4282500 h 4280892"/>
              <a:gd name="connsiteX139" fmla="*/ 541139 w 6857999"/>
              <a:gd name="connsiteY139" fmla="*/ 4276070 h 4280892"/>
              <a:gd name="connsiteX140" fmla="*/ 403979 w 6857999"/>
              <a:gd name="connsiteY140" fmla="*/ 4203204 h 4280892"/>
              <a:gd name="connsiteX141" fmla="*/ 398085 w 6857999"/>
              <a:gd name="connsiteY141" fmla="*/ 4170522 h 4280892"/>
              <a:gd name="connsiteX142" fmla="*/ 410944 w 6857999"/>
              <a:gd name="connsiteY142" fmla="*/ 4008180 h 4280892"/>
              <a:gd name="connsiteX143" fmla="*/ 353080 w 6857999"/>
              <a:gd name="connsiteY143" fmla="*/ 3991570 h 4280892"/>
              <a:gd name="connsiteX144" fmla="*/ 399693 w 6857999"/>
              <a:gd name="connsiteY144" fmla="*/ 3905310 h 4280892"/>
              <a:gd name="connsiteX145" fmla="*/ 541139 w 6857999"/>
              <a:gd name="connsiteY145" fmla="*/ 3482578 h 4280892"/>
              <a:gd name="connsiteX146" fmla="*/ 564178 w 6857999"/>
              <a:gd name="connsiteY146" fmla="*/ 3209330 h 4280892"/>
              <a:gd name="connsiteX147" fmla="*/ 557748 w 6857999"/>
              <a:gd name="connsiteY147" fmla="*/ 3033058 h 4280892"/>
              <a:gd name="connsiteX148" fmla="*/ 622042 w 6857999"/>
              <a:gd name="connsiteY148" fmla="*/ 2901256 h 4280892"/>
              <a:gd name="connsiteX149" fmla="*/ 715268 w 6857999"/>
              <a:gd name="connsiteY149" fmla="*/ 2820888 h 4280892"/>
              <a:gd name="connsiteX150" fmla="*/ 846534 w 6857999"/>
              <a:gd name="connsiteY150" fmla="*/ 2607112 h 4280892"/>
              <a:gd name="connsiteX151" fmla="*/ 851892 w 6857999"/>
              <a:gd name="connsiteY151" fmla="*/ 2301716 h 4280892"/>
              <a:gd name="connsiteX152" fmla="*/ 805279 w 6857999"/>
              <a:gd name="connsiteY152" fmla="*/ 2109371 h 4280892"/>
              <a:gd name="connsiteX153" fmla="*/ 804208 w 6857999"/>
              <a:gd name="connsiteY153" fmla="*/ 1676460 h 4280892"/>
              <a:gd name="connsiteX154" fmla="*/ 956905 w 6857999"/>
              <a:gd name="connsiteY154" fmla="*/ 1347490 h 4280892"/>
              <a:gd name="connsiteX155" fmla="*/ 973515 w 6857999"/>
              <a:gd name="connsiteY155" fmla="*/ 1320165 h 4280892"/>
              <a:gd name="connsiteX156" fmla="*/ 755452 w 6857999"/>
              <a:gd name="connsiteY156" fmla="*/ 1093530 h 4280892"/>
              <a:gd name="connsiteX157" fmla="*/ 543282 w 6857999"/>
              <a:gd name="connsiteY157" fmla="*/ 832604 h 4280892"/>
              <a:gd name="connsiteX158" fmla="*/ 495598 w 6857999"/>
              <a:gd name="connsiteY158" fmla="*/ 397014 h 4280892"/>
              <a:gd name="connsiteX159" fmla="*/ 557748 w 6857999"/>
              <a:gd name="connsiteY159" fmla="*/ 220206 h 4280892"/>
              <a:gd name="connsiteX160" fmla="*/ 536853 w 6857999"/>
              <a:gd name="connsiteY160" fmla="*/ 234136 h 4280892"/>
              <a:gd name="connsiteX161" fmla="*/ 378797 w 6857999"/>
              <a:gd name="connsiteY161" fmla="*/ 344507 h 4280892"/>
              <a:gd name="connsiteX162" fmla="*/ 165556 w 6857999"/>
              <a:gd name="connsiteY162" fmla="*/ 466130 h 4280892"/>
              <a:gd name="connsiteX163" fmla="*/ 2679 w 6857999"/>
              <a:gd name="connsiteY163" fmla="*/ 389513 h 4280892"/>
              <a:gd name="connsiteX164" fmla="*/ 0 w 6857999"/>
              <a:gd name="connsiteY164" fmla="*/ 385763 h 428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6857999" h="4280892">
                <a:moveTo>
                  <a:pt x="0" y="385763"/>
                </a:moveTo>
                <a:cubicBezTo>
                  <a:pt x="0" y="355223"/>
                  <a:pt x="0" y="325219"/>
                  <a:pt x="0" y="294680"/>
                </a:cubicBezTo>
                <a:cubicBezTo>
                  <a:pt x="6429" y="259318"/>
                  <a:pt x="12323" y="223957"/>
                  <a:pt x="19288" y="183773"/>
                </a:cubicBezTo>
                <a:cubicBezTo>
                  <a:pt x="23039" y="188595"/>
                  <a:pt x="30540" y="193953"/>
                  <a:pt x="31075" y="199846"/>
                </a:cubicBezTo>
                <a:cubicBezTo>
                  <a:pt x="34290" y="237351"/>
                  <a:pt x="33754" y="274856"/>
                  <a:pt x="38040" y="311825"/>
                </a:cubicBezTo>
                <a:cubicBezTo>
                  <a:pt x="41255" y="339150"/>
                  <a:pt x="47685" y="365939"/>
                  <a:pt x="56793" y="392192"/>
                </a:cubicBezTo>
                <a:cubicBezTo>
                  <a:pt x="64294" y="414695"/>
                  <a:pt x="83046" y="423803"/>
                  <a:pt x="106085" y="413623"/>
                </a:cubicBezTo>
                <a:cubicBezTo>
                  <a:pt x="128052" y="403979"/>
                  <a:pt x="151090" y="395407"/>
                  <a:pt x="169843" y="380941"/>
                </a:cubicBezTo>
                <a:cubicBezTo>
                  <a:pt x="235208" y="331113"/>
                  <a:pt x="298966" y="279678"/>
                  <a:pt x="362188" y="227707"/>
                </a:cubicBezTo>
                <a:cubicBezTo>
                  <a:pt x="457021" y="150555"/>
                  <a:pt x="541139" y="61079"/>
                  <a:pt x="648295" y="0"/>
                </a:cubicBezTo>
                <a:cubicBezTo>
                  <a:pt x="660618" y="0"/>
                  <a:pt x="673477" y="0"/>
                  <a:pt x="685800" y="0"/>
                </a:cubicBezTo>
                <a:cubicBezTo>
                  <a:pt x="699730" y="9108"/>
                  <a:pt x="715804" y="16073"/>
                  <a:pt x="727591" y="27325"/>
                </a:cubicBezTo>
                <a:cubicBezTo>
                  <a:pt x="764560" y="63222"/>
                  <a:pt x="767775" y="105013"/>
                  <a:pt x="750094" y="152698"/>
                </a:cubicBezTo>
                <a:cubicBezTo>
                  <a:pt x="705088" y="275927"/>
                  <a:pt x="664905" y="400229"/>
                  <a:pt x="643473" y="530423"/>
                </a:cubicBezTo>
                <a:cubicBezTo>
                  <a:pt x="622042" y="662226"/>
                  <a:pt x="654725" y="771525"/>
                  <a:pt x="752773" y="862608"/>
                </a:cubicBezTo>
                <a:cubicBezTo>
                  <a:pt x="867430" y="969228"/>
                  <a:pt x="1002983" y="1042630"/>
                  <a:pt x="1143893" y="1106388"/>
                </a:cubicBezTo>
                <a:cubicBezTo>
                  <a:pt x="1150858" y="1109603"/>
                  <a:pt x="1163717" y="1104781"/>
                  <a:pt x="1171754" y="1099959"/>
                </a:cubicBezTo>
                <a:cubicBezTo>
                  <a:pt x="1217831" y="1071027"/>
                  <a:pt x="1262301" y="1038880"/>
                  <a:pt x="1309449" y="1012627"/>
                </a:cubicBezTo>
                <a:cubicBezTo>
                  <a:pt x="1362492" y="983159"/>
                  <a:pt x="1419820" y="970836"/>
                  <a:pt x="1481971" y="971907"/>
                </a:cubicBezTo>
                <a:cubicBezTo>
                  <a:pt x="1560195" y="973515"/>
                  <a:pt x="1638955" y="970836"/>
                  <a:pt x="1717715" y="966549"/>
                </a:cubicBezTo>
                <a:cubicBezTo>
                  <a:pt x="1969532" y="953155"/>
                  <a:pt x="2218134" y="916186"/>
                  <a:pt x="2466201" y="872788"/>
                </a:cubicBezTo>
                <a:cubicBezTo>
                  <a:pt x="2588359" y="851356"/>
                  <a:pt x="2705695" y="817602"/>
                  <a:pt x="2814995" y="758131"/>
                </a:cubicBezTo>
                <a:cubicBezTo>
                  <a:pt x="2870180" y="728127"/>
                  <a:pt x="2928580" y="700802"/>
                  <a:pt x="2988052" y="681514"/>
                </a:cubicBezTo>
                <a:cubicBezTo>
                  <a:pt x="3173432" y="620435"/>
                  <a:pt x="3361492" y="566321"/>
                  <a:pt x="3538835" y="482203"/>
                </a:cubicBezTo>
                <a:cubicBezTo>
                  <a:pt x="3733324" y="390049"/>
                  <a:pt x="3939064" y="375047"/>
                  <a:pt x="4148554" y="397550"/>
                </a:cubicBezTo>
                <a:cubicBezTo>
                  <a:pt x="4285178" y="412016"/>
                  <a:pt x="4415909" y="452199"/>
                  <a:pt x="4542889" y="503634"/>
                </a:cubicBezTo>
                <a:cubicBezTo>
                  <a:pt x="4722912" y="577036"/>
                  <a:pt x="4905613" y="641866"/>
                  <a:pt x="5078671" y="733485"/>
                </a:cubicBezTo>
                <a:cubicBezTo>
                  <a:pt x="5239941" y="818674"/>
                  <a:pt x="5383530" y="922615"/>
                  <a:pt x="5504617" y="1057096"/>
                </a:cubicBezTo>
                <a:cubicBezTo>
                  <a:pt x="5635348" y="1201222"/>
                  <a:pt x="5761256" y="1349633"/>
                  <a:pt x="5889307" y="1495901"/>
                </a:cubicBezTo>
                <a:cubicBezTo>
                  <a:pt x="5896273" y="1503402"/>
                  <a:pt x="5902702" y="1511439"/>
                  <a:pt x="5910739" y="1520547"/>
                </a:cubicBezTo>
                <a:cubicBezTo>
                  <a:pt x="5992713" y="1432143"/>
                  <a:pt x="6091833" y="1382316"/>
                  <a:pt x="6204347" y="1357670"/>
                </a:cubicBezTo>
                <a:cubicBezTo>
                  <a:pt x="6282035" y="1340525"/>
                  <a:pt x="6360259" y="1327666"/>
                  <a:pt x="6438483" y="1313200"/>
                </a:cubicBezTo>
                <a:cubicBezTo>
                  <a:pt x="6554748" y="1291233"/>
                  <a:pt x="6671548" y="1269266"/>
                  <a:pt x="6787813" y="1247299"/>
                </a:cubicBezTo>
                <a:cubicBezTo>
                  <a:pt x="6811387" y="1243013"/>
                  <a:pt x="6834961" y="1237655"/>
                  <a:pt x="6858000" y="1232833"/>
                </a:cubicBezTo>
                <a:cubicBezTo>
                  <a:pt x="6858000" y="1236583"/>
                  <a:pt x="6858000" y="1239798"/>
                  <a:pt x="6858000" y="1243548"/>
                </a:cubicBezTo>
                <a:cubicBezTo>
                  <a:pt x="6825317" y="1313200"/>
                  <a:pt x="6767989" y="1358741"/>
                  <a:pt x="6701016" y="1390352"/>
                </a:cubicBezTo>
                <a:cubicBezTo>
                  <a:pt x="6627078" y="1425178"/>
                  <a:pt x="6550461" y="1456789"/>
                  <a:pt x="6473309" y="1482507"/>
                </a:cubicBezTo>
                <a:cubicBezTo>
                  <a:pt x="6398836" y="1507153"/>
                  <a:pt x="6328648" y="1538228"/>
                  <a:pt x="6267033" y="1586448"/>
                </a:cubicBezTo>
                <a:cubicBezTo>
                  <a:pt x="6262212" y="1590199"/>
                  <a:pt x="6257389" y="1595021"/>
                  <a:pt x="6249353" y="1602522"/>
                </a:cubicBezTo>
                <a:cubicBezTo>
                  <a:pt x="6295430" y="1611630"/>
                  <a:pt x="6336149" y="1620738"/>
                  <a:pt x="6377405" y="1627168"/>
                </a:cubicBezTo>
                <a:cubicBezTo>
                  <a:pt x="6510278" y="1648599"/>
                  <a:pt x="6643152" y="1664672"/>
                  <a:pt x="6774418" y="1617524"/>
                </a:cubicBezTo>
                <a:cubicBezTo>
                  <a:pt x="6779240" y="1615916"/>
                  <a:pt x="6785670" y="1618059"/>
                  <a:pt x="6791563" y="1618595"/>
                </a:cubicBezTo>
                <a:cubicBezTo>
                  <a:pt x="6790492" y="1626096"/>
                  <a:pt x="6791563" y="1635205"/>
                  <a:pt x="6787277" y="1640027"/>
                </a:cubicBezTo>
                <a:cubicBezTo>
                  <a:pt x="6750308" y="1687711"/>
                  <a:pt x="6705838" y="1724144"/>
                  <a:pt x="6644223" y="1735931"/>
                </a:cubicBezTo>
                <a:cubicBezTo>
                  <a:pt x="6544032" y="1754684"/>
                  <a:pt x="6444377" y="1775043"/>
                  <a:pt x="6345258" y="1795403"/>
                </a:cubicBezTo>
                <a:cubicBezTo>
                  <a:pt x="6294894" y="1805583"/>
                  <a:pt x="6245066" y="1817370"/>
                  <a:pt x="6196310" y="1828621"/>
                </a:cubicBezTo>
                <a:cubicBezTo>
                  <a:pt x="6195775" y="1833979"/>
                  <a:pt x="6195239" y="1835051"/>
                  <a:pt x="6195775" y="1835587"/>
                </a:cubicBezTo>
                <a:cubicBezTo>
                  <a:pt x="6197381" y="1838801"/>
                  <a:pt x="6199525" y="1842016"/>
                  <a:pt x="6201668" y="1844695"/>
                </a:cubicBezTo>
                <a:cubicBezTo>
                  <a:pt x="6269176" y="1927741"/>
                  <a:pt x="6289536" y="2024182"/>
                  <a:pt x="6279356" y="2128659"/>
                </a:cubicBezTo>
                <a:cubicBezTo>
                  <a:pt x="6275606" y="2168843"/>
                  <a:pt x="6261675" y="2183309"/>
                  <a:pt x="6220956" y="2187059"/>
                </a:cubicBezTo>
                <a:cubicBezTo>
                  <a:pt x="6173808" y="2191345"/>
                  <a:pt x="6136303" y="2212241"/>
                  <a:pt x="6104692" y="2246531"/>
                </a:cubicBezTo>
                <a:cubicBezTo>
                  <a:pt x="6003965" y="2355294"/>
                  <a:pt x="5906988" y="2468344"/>
                  <a:pt x="5831443" y="2595860"/>
                </a:cubicBezTo>
                <a:cubicBezTo>
                  <a:pt x="5775186" y="2691765"/>
                  <a:pt x="5729645" y="2794099"/>
                  <a:pt x="5682496" y="2894826"/>
                </a:cubicBezTo>
                <a:cubicBezTo>
                  <a:pt x="5656242" y="2951083"/>
                  <a:pt x="5616059" y="2981087"/>
                  <a:pt x="5555516" y="2977872"/>
                </a:cubicBezTo>
                <a:cubicBezTo>
                  <a:pt x="5505152" y="2975193"/>
                  <a:pt x="5454789" y="2966621"/>
                  <a:pt x="5404425" y="2959120"/>
                </a:cubicBezTo>
                <a:cubicBezTo>
                  <a:pt x="5385137" y="2955905"/>
                  <a:pt x="5370136" y="2955905"/>
                  <a:pt x="5351919" y="2967157"/>
                </a:cubicBezTo>
                <a:cubicBezTo>
                  <a:pt x="5298877" y="2999839"/>
                  <a:pt x="5235119" y="2975193"/>
                  <a:pt x="5217438" y="2914650"/>
                </a:cubicBezTo>
                <a:cubicBezTo>
                  <a:pt x="5207258" y="2880896"/>
                  <a:pt x="5193864" y="2853571"/>
                  <a:pt x="5168682" y="2826246"/>
                </a:cubicBezTo>
                <a:cubicBezTo>
                  <a:pt x="5109210" y="2761952"/>
                  <a:pt x="5070098" y="2685871"/>
                  <a:pt x="5089922" y="2592110"/>
                </a:cubicBezTo>
                <a:cubicBezTo>
                  <a:pt x="5090993" y="2586216"/>
                  <a:pt x="5093137" y="2578715"/>
                  <a:pt x="5090993" y="2573357"/>
                </a:cubicBezTo>
                <a:cubicBezTo>
                  <a:pt x="5084564" y="2558356"/>
                  <a:pt x="5084564" y="2536924"/>
                  <a:pt x="5060990" y="2535853"/>
                </a:cubicBezTo>
                <a:cubicBezTo>
                  <a:pt x="5032593" y="2534781"/>
                  <a:pt x="5004197" y="2531567"/>
                  <a:pt x="4976336" y="2532102"/>
                </a:cubicBezTo>
                <a:cubicBezTo>
                  <a:pt x="4964549" y="2532102"/>
                  <a:pt x="4950619" y="2536389"/>
                  <a:pt x="4941510" y="2543889"/>
                </a:cubicBezTo>
                <a:cubicBezTo>
                  <a:pt x="4904006" y="2575501"/>
                  <a:pt x="4868644" y="2609255"/>
                  <a:pt x="4831675" y="2641937"/>
                </a:cubicBezTo>
                <a:cubicBezTo>
                  <a:pt x="4732020" y="2730877"/>
                  <a:pt x="4614684" y="2760881"/>
                  <a:pt x="4483954" y="2746415"/>
                </a:cubicBezTo>
                <a:cubicBezTo>
                  <a:pt x="4461986" y="2743736"/>
                  <a:pt x="4440019" y="2742664"/>
                  <a:pt x="4415909" y="2740521"/>
                </a:cubicBezTo>
                <a:cubicBezTo>
                  <a:pt x="4420731" y="2757130"/>
                  <a:pt x="4422874" y="2771596"/>
                  <a:pt x="4428768" y="2784455"/>
                </a:cubicBezTo>
                <a:cubicBezTo>
                  <a:pt x="4466272" y="2866965"/>
                  <a:pt x="4503777" y="2950012"/>
                  <a:pt x="4543425" y="3031450"/>
                </a:cubicBezTo>
                <a:cubicBezTo>
                  <a:pt x="4565392" y="3076992"/>
                  <a:pt x="4577715" y="3119319"/>
                  <a:pt x="4561106" y="3171825"/>
                </a:cubicBezTo>
                <a:cubicBezTo>
                  <a:pt x="4519851" y="3300413"/>
                  <a:pt x="4511814" y="3433286"/>
                  <a:pt x="4536460" y="3566160"/>
                </a:cubicBezTo>
                <a:cubicBezTo>
                  <a:pt x="4543961" y="3605272"/>
                  <a:pt x="4534853" y="3636883"/>
                  <a:pt x="4512885" y="3666351"/>
                </a:cubicBezTo>
                <a:cubicBezTo>
                  <a:pt x="4498419" y="3685639"/>
                  <a:pt x="4482346" y="3703856"/>
                  <a:pt x="4464665" y="3719929"/>
                </a:cubicBezTo>
                <a:cubicBezTo>
                  <a:pt x="4385370" y="3793331"/>
                  <a:pt x="4305538" y="3865662"/>
                  <a:pt x="4225707" y="3939064"/>
                </a:cubicBezTo>
                <a:cubicBezTo>
                  <a:pt x="4208562" y="3955137"/>
                  <a:pt x="4193024" y="3972818"/>
                  <a:pt x="4172664" y="3994249"/>
                </a:cubicBezTo>
                <a:cubicBezTo>
                  <a:pt x="4169985" y="3978712"/>
                  <a:pt x="4167306" y="3968532"/>
                  <a:pt x="4166235" y="3958352"/>
                </a:cubicBezTo>
                <a:cubicBezTo>
                  <a:pt x="4161413" y="3917633"/>
                  <a:pt x="4161949" y="3875842"/>
                  <a:pt x="4151769" y="3836194"/>
                </a:cubicBezTo>
                <a:cubicBezTo>
                  <a:pt x="4137303" y="3779937"/>
                  <a:pt x="4156055" y="3737074"/>
                  <a:pt x="4193560" y="3699034"/>
                </a:cubicBezTo>
                <a:cubicBezTo>
                  <a:pt x="4212312" y="3679746"/>
                  <a:pt x="4235887" y="3663672"/>
                  <a:pt x="4251424" y="3642241"/>
                </a:cubicBezTo>
                <a:cubicBezTo>
                  <a:pt x="4267498" y="3620274"/>
                  <a:pt x="4276070" y="3593485"/>
                  <a:pt x="4287857" y="3568839"/>
                </a:cubicBezTo>
                <a:cubicBezTo>
                  <a:pt x="4291608" y="3560802"/>
                  <a:pt x="4297501" y="3553301"/>
                  <a:pt x="4299109" y="3544729"/>
                </a:cubicBezTo>
                <a:cubicBezTo>
                  <a:pt x="4314646" y="3474006"/>
                  <a:pt x="4330720" y="3403818"/>
                  <a:pt x="4343579" y="3332560"/>
                </a:cubicBezTo>
                <a:cubicBezTo>
                  <a:pt x="4349472" y="3298805"/>
                  <a:pt x="4346258" y="3264515"/>
                  <a:pt x="4320004" y="3237726"/>
                </a:cubicBezTo>
                <a:cubicBezTo>
                  <a:pt x="4208026" y="3124140"/>
                  <a:pt x="4096048" y="3010555"/>
                  <a:pt x="3988891" y="2902327"/>
                </a:cubicBezTo>
                <a:cubicBezTo>
                  <a:pt x="3955137" y="2916257"/>
                  <a:pt x="3931027" y="2925901"/>
                  <a:pt x="3910131" y="2934474"/>
                </a:cubicBezTo>
                <a:cubicBezTo>
                  <a:pt x="3910131" y="3014841"/>
                  <a:pt x="3907989" y="3094137"/>
                  <a:pt x="3910667" y="3173432"/>
                </a:cubicBezTo>
                <a:cubicBezTo>
                  <a:pt x="3912810" y="3225939"/>
                  <a:pt x="3916561" y="3279517"/>
                  <a:pt x="3930491" y="3329345"/>
                </a:cubicBezTo>
                <a:cubicBezTo>
                  <a:pt x="3939599" y="3363099"/>
                  <a:pt x="3938528" y="3392567"/>
                  <a:pt x="3931027" y="3424714"/>
                </a:cubicBezTo>
                <a:cubicBezTo>
                  <a:pt x="3907453" y="3527584"/>
                  <a:pt x="3910667" y="3628311"/>
                  <a:pt x="3949779" y="3727430"/>
                </a:cubicBezTo>
                <a:cubicBezTo>
                  <a:pt x="3984605" y="3815298"/>
                  <a:pt x="4019967" y="3903167"/>
                  <a:pt x="4055864" y="3990499"/>
                </a:cubicBezTo>
                <a:cubicBezTo>
                  <a:pt x="4059615" y="4000143"/>
                  <a:pt x="4067115" y="4008716"/>
                  <a:pt x="4074616" y="4015681"/>
                </a:cubicBezTo>
                <a:cubicBezTo>
                  <a:pt x="4124444" y="4061758"/>
                  <a:pt x="4174272" y="4107299"/>
                  <a:pt x="4225171" y="4152305"/>
                </a:cubicBezTo>
                <a:cubicBezTo>
                  <a:pt x="4241244" y="4166771"/>
                  <a:pt x="4241244" y="4179094"/>
                  <a:pt x="4225171" y="4191953"/>
                </a:cubicBezTo>
                <a:cubicBezTo>
                  <a:pt x="4184452" y="4224100"/>
                  <a:pt x="4141053" y="4245531"/>
                  <a:pt x="4086939" y="4230529"/>
                </a:cubicBezTo>
                <a:cubicBezTo>
                  <a:pt x="4022646" y="4212848"/>
                  <a:pt x="3957816" y="4195167"/>
                  <a:pt x="3892986" y="4178558"/>
                </a:cubicBezTo>
                <a:cubicBezTo>
                  <a:pt x="3875842" y="4174272"/>
                  <a:pt x="3868876" y="4165164"/>
                  <a:pt x="3863518" y="4149090"/>
                </a:cubicBezTo>
                <a:cubicBezTo>
                  <a:pt x="3846374" y="4100334"/>
                  <a:pt x="3828693" y="4051578"/>
                  <a:pt x="3807797" y="4004429"/>
                </a:cubicBezTo>
                <a:cubicBezTo>
                  <a:pt x="3799761" y="3986748"/>
                  <a:pt x="3784223" y="3968532"/>
                  <a:pt x="3767614" y="3960495"/>
                </a:cubicBezTo>
                <a:cubicBezTo>
                  <a:pt x="3752076" y="3952994"/>
                  <a:pt x="3747254" y="3946565"/>
                  <a:pt x="3746183" y="3930491"/>
                </a:cubicBezTo>
                <a:cubicBezTo>
                  <a:pt x="3740825" y="3849588"/>
                  <a:pt x="3737610" y="3768150"/>
                  <a:pt x="3727966" y="3687782"/>
                </a:cubicBezTo>
                <a:cubicBezTo>
                  <a:pt x="3720465" y="3626168"/>
                  <a:pt x="3713500" y="3561874"/>
                  <a:pt x="3690461" y="3505617"/>
                </a:cubicBezTo>
                <a:cubicBezTo>
                  <a:pt x="3612237" y="3313807"/>
                  <a:pt x="3538835" y="3120926"/>
                  <a:pt x="3476149" y="2923222"/>
                </a:cubicBezTo>
                <a:cubicBezTo>
                  <a:pt x="3465969" y="2890540"/>
                  <a:pt x="3448824" y="2859465"/>
                  <a:pt x="3432751" y="2828925"/>
                </a:cubicBezTo>
                <a:cubicBezTo>
                  <a:pt x="3419356" y="2804279"/>
                  <a:pt x="3397389" y="2789813"/>
                  <a:pt x="3368457" y="2785527"/>
                </a:cubicBezTo>
                <a:cubicBezTo>
                  <a:pt x="3354526" y="2783384"/>
                  <a:pt x="3336846" y="2783384"/>
                  <a:pt x="3328273" y="2774811"/>
                </a:cubicBezTo>
                <a:cubicBezTo>
                  <a:pt x="3280589" y="2727127"/>
                  <a:pt x="3218974" y="2715875"/>
                  <a:pt x="3157359" y="2706231"/>
                </a:cubicBezTo>
                <a:cubicBezTo>
                  <a:pt x="2934474" y="2670870"/>
                  <a:pt x="2709982" y="2661226"/>
                  <a:pt x="2484953" y="2652653"/>
                </a:cubicBezTo>
                <a:cubicBezTo>
                  <a:pt x="2463522" y="2651582"/>
                  <a:pt x="2451199" y="2657475"/>
                  <a:pt x="2442627" y="2677835"/>
                </a:cubicBezTo>
                <a:cubicBezTo>
                  <a:pt x="2423875" y="2722305"/>
                  <a:pt x="2394407" y="2754451"/>
                  <a:pt x="2341364" y="2756059"/>
                </a:cubicBezTo>
                <a:cubicBezTo>
                  <a:pt x="2327434" y="2756595"/>
                  <a:pt x="2313503" y="2761952"/>
                  <a:pt x="2299573" y="2765703"/>
                </a:cubicBezTo>
                <a:cubicBezTo>
                  <a:pt x="2209562" y="2789813"/>
                  <a:pt x="2130266" y="2829997"/>
                  <a:pt x="2062758" y="2899112"/>
                </a:cubicBezTo>
                <a:cubicBezTo>
                  <a:pt x="1990963" y="2971979"/>
                  <a:pt x="1911132" y="3037344"/>
                  <a:pt x="1831836" y="3102174"/>
                </a:cubicBezTo>
                <a:cubicBezTo>
                  <a:pt x="1785223" y="3140214"/>
                  <a:pt x="1743968" y="3182005"/>
                  <a:pt x="1720394" y="3237191"/>
                </a:cubicBezTo>
                <a:cubicBezTo>
                  <a:pt x="1689854" y="3308449"/>
                  <a:pt x="1663065" y="3381315"/>
                  <a:pt x="1637348" y="3454182"/>
                </a:cubicBezTo>
                <a:cubicBezTo>
                  <a:pt x="1630918" y="3472934"/>
                  <a:pt x="1628239" y="3498116"/>
                  <a:pt x="1635740" y="3516332"/>
                </a:cubicBezTo>
                <a:cubicBezTo>
                  <a:pt x="1657171" y="3571518"/>
                  <a:pt x="1664672" y="3627775"/>
                  <a:pt x="1660922" y="3686711"/>
                </a:cubicBezTo>
                <a:cubicBezTo>
                  <a:pt x="1658779" y="3716715"/>
                  <a:pt x="1659850" y="3747790"/>
                  <a:pt x="1662529" y="3777794"/>
                </a:cubicBezTo>
                <a:cubicBezTo>
                  <a:pt x="1665208" y="3807798"/>
                  <a:pt x="1668959" y="3838337"/>
                  <a:pt x="1677531" y="3867269"/>
                </a:cubicBezTo>
                <a:cubicBezTo>
                  <a:pt x="1713428" y="3986748"/>
                  <a:pt x="1794867" y="4070866"/>
                  <a:pt x="1893987" y="4141054"/>
                </a:cubicBezTo>
                <a:cubicBezTo>
                  <a:pt x="1901488" y="4146411"/>
                  <a:pt x="1908989" y="4151769"/>
                  <a:pt x="1919168" y="4159270"/>
                </a:cubicBezTo>
                <a:cubicBezTo>
                  <a:pt x="1813084" y="4204811"/>
                  <a:pt x="1709678" y="4207490"/>
                  <a:pt x="1605201" y="4178558"/>
                </a:cubicBezTo>
                <a:cubicBezTo>
                  <a:pt x="1591806" y="4174808"/>
                  <a:pt x="1582162" y="4158198"/>
                  <a:pt x="1570911" y="4147483"/>
                </a:cubicBezTo>
                <a:cubicBezTo>
                  <a:pt x="1571982" y="4146411"/>
                  <a:pt x="1573054" y="4144804"/>
                  <a:pt x="1574125" y="4143732"/>
                </a:cubicBezTo>
                <a:cubicBezTo>
                  <a:pt x="1565553" y="4142125"/>
                  <a:pt x="1557516" y="4140518"/>
                  <a:pt x="1555373" y="4139982"/>
                </a:cubicBezTo>
                <a:cubicBezTo>
                  <a:pt x="1550015" y="4118015"/>
                  <a:pt x="1548944" y="4099262"/>
                  <a:pt x="1541443" y="4083725"/>
                </a:cubicBezTo>
                <a:cubicBezTo>
                  <a:pt x="1530191" y="4061758"/>
                  <a:pt x="1514118" y="4041934"/>
                  <a:pt x="1500723" y="4021038"/>
                </a:cubicBezTo>
                <a:cubicBezTo>
                  <a:pt x="1490008" y="4003358"/>
                  <a:pt x="1475006" y="3999607"/>
                  <a:pt x="1456789" y="4006037"/>
                </a:cubicBezTo>
                <a:cubicBezTo>
                  <a:pt x="1433751" y="4014073"/>
                  <a:pt x="1425178" y="4007108"/>
                  <a:pt x="1423571" y="3982462"/>
                </a:cubicBezTo>
                <a:cubicBezTo>
                  <a:pt x="1411784" y="3823871"/>
                  <a:pt x="1401604" y="3665280"/>
                  <a:pt x="1386066" y="3507224"/>
                </a:cubicBezTo>
                <a:cubicBezTo>
                  <a:pt x="1372672" y="3375958"/>
                  <a:pt x="1352312" y="3244691"/>
                  <a:pt x="1305163" y="3120390"/>
                </a:cubicBezTo>
                <a:cubicBezTo>
                  <a:pt x="1283732" y="3063597"/>
                  <a:pt x="1289090" y="3012698"/>
                  <a:pt x="1311592" y="2960192"/>
                </a:cubicBezTo>
                <a:cubicBezTo>
                  <a:pt x="1319094" y="2942511"/>
                  <a:pt x="1328202" y="2924830"/>
                  <a:pt x="1336238" y="2907149"/>
                </a:cubicBezTo>
                <a:cubicBezTo>
                  <a:pt x="1229618" y="2986981"/>
                  <a:pt x="1124605" y="3067348"/>
                  <a:pt x="1024949" y="3154144"/>
                </a:cubicBezTo>
                <a:cubicBezTo>
                  <a:pt x="924758" y="3240941"/>
                  <a:pt x="854571" y="3353455"/>
                  <a:pt x="805815" y="3474006"/>
                </a:cubicBezTo>
                <a:cubicBezTo>
                  <a:pt x="731341" y="3657243"/>
                  <a:pt x="702945" y="3852267"/>
                  <a:pt x="685800" y="4048363"/>
                </a:cubicBezTo>
                <a:cubicBezTo>
                  <a:pt x="683121" y="4079439"/>
                  <a:pt x="691158" y="4107835"/>
                  <a:pt x="712589" y="4132481"/>
                </a:cubicBezTo>
                <a:cubicBezTo>
                  <a:pt x="730806" y="4152840"/>
                  <a:pt x="747951" y="4175343"/>
                  <a:pt x="764024" y="4197846"/>
                </a:cubicBezTo>
                <a:cubicBezTo>
                  <a:pt x="797243" y="4246067"/>
                  <a:pt x="808494" y="4258926"/>
                  <a:pt x="742057" y="4278749"/>
                </a:cubicBezTo>
                <a:cubicBezTo>
                  <a:pt x="740450" y="4279285"/>
                  <a:pt x="739914" y="4281428"/>
                  <a:pt x="738842" y="4282500"/>
                </a:cubicBezTo>
                <a:cubicBezTo>
                  <a:pt x="692229" y="4282500"/>
                  <a:pt x="646152" y="4282500"/>
                  <a:pt x="599539" y="4282500"/>
                </a:cubicBezTo>
                <a:cubicBezTo>
                  <a:pt x="580251" y="4280357"/>
                  <a:pt x="560963" y="4277678"/>
                  <a:pt x="541139" y="4276070"/>
                </a:cubicBezTo>
                <a:cubicBezTo>
                  <a:pt x="484346" y="4272320"/>
                  <a:pt x="433983" y="4256782"/>
                  <a:pt x="403979" y="4203204"/>
                </a:cubicBezTo>
                <a:cubicBezTo>
                  <a:pt x="398621" y="4194096"/>
                  <a:pt x="395407" y="4180701"/>
                  <a:pt x="398085" y="4170522"/>
                </a:cubicBezTo>
                <a:cubicBezTo>
                  <a:pt x="411480" y="4116407"/>
                  <a:pt x="412552" y="4061758"/>
                  <a:pt x="410944" y="4008180"/>
                </a:cubicBezTo>
                <a:cubicBezTo>
                  <a:pt x="390049" y="4002286"/>
                  <a:pt x="372904" y="3997464"/>
                  <a:pt x="353080" y="3991570"/>
                </a:cubicBezTo>
                <a:cubicBezTo>
                  <a:pt x="370225" y="3959959"/>
                  <a:pt x="385763" y="3933170"/>
                  <a:pt x="399693" y="3905310"/>
                </a:cubicBezTo>
                <a:cubicBezTo>
                  <a:pt x="465594" y="3770828"/>
                  <a:pt x="506849" y="3627775"/>
                  <a:pt x="541139" y="3482578"/>
                </a:cubicBezTo>
                <a:cubicBezTo>
                  <a:pt x="562035" y="3393103"/>
                  <a:pt x="574893" y="3302556"/>
                  <a:pt x="564178" y="3209330"/>
                </a:cubicBezTo>
                <a:cubicBezTo>
                  <a:pt x="557748" y="3150930"/>
                  <a:pt x="557213" y="3091458"/>
                  <a:pt x="557748" y="3033058"/>
                </a:cubicBezTo>
                <a:cubicBezTo>
                  <a:pt x="558284" y="2980016"/>
                  <a:pt x="576501" y="2934474"/>
                  <a:pt x="622042" y="2901256"/>
                </a:cubicBezTo>
                <a:cubicBezTo>
                  <a:pt x="654725" y="2877145"/>
                  <a:pt x="684728" y="2848213"/>
                  <a:pt x="715268" y="2820888"/>
                </a:cubicBezTo>
                <a:cubicBezTo>
                  <a:pt x="780633" y="2763024"/>
                  <a:pt x="822960" y="2690694"/>
                  <a:pt x="846534" y="2607112"/>
                </a:cubicBezTo>
                <a:cubicBezTo>
                  <a:pt x="874931" y="2505849"/>
                  <a:pt x="885646" y="2405122"/>
                  <a:pt x="851892" y="2301716"/>
                </a:cubicBezTo>
                <a:cubicBezTo>
                  <a:pt x="831532" y="2239030"/>
                  <a:pt x="818138" y="2174200"/>
                  <a:pt x="805279" y="2109371"/>
                </a:cubicBezTo>
                <a:cubicBezTo>
                  <a:pt x="776883" y="1965246"/>
                  <a:pt x="765096" y="1820049"/>
                  <a:pt x="804208" y="1676460"/>
                </a:cubicBezTo>
                <a:cubicBezTo>
                  <a:pt x="836355" y="1559124"/>
                  <a:pt x="892076" y="1450896"/>
                  <a:pt x="956905" y="1347490"/>
                </a:cubicBezTo>
                <a:cubicBezTo>
                  <a:pt x="962263" y="1338917"/>
                  <a:pt x="967621" y="1329809"/>
                  <a:pt x="973515" y="1320165"/>
                </a:cubicBezTo>
                <a:cubicBezTo>
                  <a:pt x="900113" y="1243548"/>
                  <a:pt x="829925" y="1166396"/>
                  <a:pt x="755452" y="1093530"/>
                </a:cubicBezTo>
                <a:cubicBezTo>
                  <a:pt x="674549" y="1014234"/>
                  <a:pt x="604897" y="925830"/>
                  <a:pt x="543282" y="832604"/>
                </a:cubicBezTo>
                <a:cubicBezTo>
                  <a:pt x="454343" y="697051"/>
                  <a:pt x="453271" y="548104"/>
                  <a:pt x="495598" y="397014"/>
                </a:cubicBezTo>
                <a:cubicBezTo>
                  <a:pt x="512207" y="337542"/>
                  <a:pt x="536317" y="279678"/>
                  <a:pt x="557748" y="220206"/>
                </a:cubicBezTo>
                <a:cubicBezTo>
                  <a:pt x="550783" y="225028"/>
                  <a:pt x="543818" y="229314"/>
                  <a:pt x="536853" y="234136"/>
                </a:cubicBezTo>
                <a:cubicBezTo>
                  <a:pt x="484346" y="271105"/>
                  <a:pt x="433447" y="310753"/>
                  <a:pt x="378797" y="344507"/>
                </a:cubicBezTo>
                <a:cubicBezTo>
                  <a:pt x="309146" y="387906"/>
                  <a:pt x="240030" y="432911"/>
                  <a:pt x="165556" y="466130"/>
                </a:cubicBezTo>
                <a:cubicBezTo>
                  <a:pt x="79296" y="504706"/>
                  <a:pt x="32683" y="477917"/>
                  <a:pt x="2679" y="389513"/>
                </a:cubicBezTo>
                <a:cubicBezTo>
                  <a:pt x="1607" y="386834"/>
                  <a:pt x="536" y="386298"/>
                  <a:pt x="0" y="385763"/>
                </a:cubicBezTo>
                <a:close/>
              </a:path>
            </a:pathLst>
          </a:custGeom>
          <a:solidFill>
            <a:schemeClr val="accent1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09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9B7C65-FF39-334E-B4BC-24FC9BBA9D4F}"/>
              </a:ext>
            </a:extLst>
          </p:cNvPr>
          <p:cNvSpPr txBox="1"/>
          <p:nvPr/>
        </p:nvSpPr>
        <p:spPr>
          <a:xfrm>
            <a:off x="665017" y="684873"/>
            <a:ext cx="67333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Opportunities/Enhancement</a:t>
            </a:r>
          </a:p>
          <a:p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D3ED1-3075-0C45-879B-6ED95B04D2DA}"/>
              </a:ext>
            </a:extLst>
          </p:cNvPr>
          <p:cNvSpPr/>
          <p:nvPr/>
        </p:nvSpPr>
        <p:spPr>
          <a:xfrm>
            <a:off x="8853055" y="299482"/>
            <a:ext cx="3338945" cy="59413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C6AD7582-64EB-9145-B2C5-269BCBF23FFE}"/>
              </a:ext>
            </a:extLst>
          </p:cNvPr>
          <p:cNvSpPr txBox="1">
            <a:spLocks/>
          </p:cNvSpPr>
          <p:nvPr/>
        </p:nvSpPr>
        <p:spPr>
          <a:xfrm>
            <a:off x="9092044" y="299483"/>
            <a:ext cx="2847109" cy="59413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936BA-0999-CF47-8828-B282DF746685}"/>
              </a:ext>
            </a:extLst>
          </p:cNvPr>
          <p:cNvSpPr txBox="1"/>
          <p:nvPr/>
        </p:nvSpPr>
        <p:spPr>
          <a:xfrm>
            <a:off x="1173421" y="3682479"/>
            <a:ext cx="2789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Explore Other Models and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9A7A5-8D1D-3240-9E3D-AF33F4419462}"/>
              </a:ext>
            </a:extLst>
          </p:cNvPr>
          <p:cNvSpPr txBox="1"/>
          <p:nvPr/>
        </p:nvSpPr>
        <p:spPr>
          <a:xfrm>
            <a:off x="7735431" y="3682480"/>
            <a:ext cx="2713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Potential 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Business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B545F5-DD29-C545-864F-8D0EB84CF4C4}"/>
              </a:ext>
            </a:extLst>
          </p:cNvPr>
          <p:cNvSpPr txBox="1"/>
          <p:nvPr/>
        </p:nvSpPr>
        <p:spPr>
          <a:xfrm>
            <a:off x="1173421" y="4405756"/>
            <a:ext cx="278954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latin typeface="Calibri Light" panose="020F0302020204030204" pitchFamily="34" charset="0"/>
                <a:cs typeface="Calibri Light" panose="020F0302020204030204" pitchFamily="34" charset="0"/>
              </a:rPr>
              <a:t>Test with other features (especially fundamentals data) to effectively predict the price trend based on the strategy implemented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1F21D4-A50E-9D4D-9CB8-972ABE5CEC72}"/>
              </a:ext>
            </a:extLst>
          </p:cNvPr>
          <p:cNvSpPr txBox="1"/>
          <p:nvPr/>
        </p:nvSpPr>
        <p:spPr>
          <a:xfrm>
            <a:off x="4454426" y="3682479"/>
            <a:ext cx="2789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App/Web 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Development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92C595-926D-724F-87FC-9FBE88628A41}"/>
              </a:ext>
            </a:extLst>
          </p:cNvPr>
          <p:cNvSpPr txBox="1"/>
          <p:nvPr/>
        </p:nvSpPr>
        <p:spPr>
          <a:xfrm>
            <a:off x="4454426" y="4405756"/>
            <a:ext cx="2789542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latin typeface="Calibri Light" panose="020F0302020204030204" pitchFamily="34" charset="0"/>
                <a:cs typeface="Calibri Light" panose="020F0302020204030204" pitchFamily="34" charset="0"/>
              </a:rPr>
              <a:t>Provide the model and data in app or web platform to stakeholders for better investment decision making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1D0F38-0425-C846-A1C1-6AFFA199BD9B}"/>
              </a:ext>
            </a:extLst>
          </p:cNvPr>
          <p:cNvSpPr txBox="1"/>
          <p:nvPr/>
        </p:nvSpPr>
        <p:spPr>
          <a:xfrm>
            <a:off x="7841672" y="4328811"/>
            <a:ext cx="278954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latin typeface="Calibri Light" panose="020F0302020204030204" pitchFamily="34" charset="0"/>
                <a:cs typeface="Calibri Light" panose="020F0302020204030204" pitchFamily="34" charset="0"/>
              </a:rPr>
              <a:t>Ability to build a training bot or trading simulation for general public to paper trade in various brokers (interactive brokers, TD Ameritrade </a:t>
            </a:r>
            <a:r>
              <a:rPr lang="en-US" sz="13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etc</a:t>
            </a:r>
            <a:r>
              <a:rPr lang="en-US" sz="13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9F963-2EE6-9A4B-841F-19C1F7A13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787" y="1878858"/>
            <a:ext cx="1680513" cy="16805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E6F69D-F223-7245-96BA-0190115B8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266" y="1866037"/>
            <a:ext cx="1693334" cy="16933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D52E73-9567-FB45-95B7-957BA6CF3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63" y="1866037"/>
            <a:ext cx="1616708" cy="161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3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9B7C65-FF39-334E-B4BC-24FC9BBA9D4F}"/>
              </a:ext>
            </a:extLst>
          </p:cNvPr>
          <p:cNvSpPr txBox="1"/>
          <p:nvPr/>
        </p:nvSpPr>
        <p:spPr>
          <a:xfrm>
            <a:off x="665017" y="680918"/>
            <a:ext cx="4450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7030A0"/>
                </a:solidFill>
                <a:cs typeface="Arial" pitchFamily="34" charset="0"/>
              </a:rPr>
              <a:t>Demo (Web Platform)</a:t>
            </a:r>
          </a:p>
          <a:p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D3ED1-3075-0C45-879B-6ED95B04D2DA}"/>
              </a:ext>
            </a:extLst>
          </p:cNvPr>
          <p:cNvSpPr/>
          <p:nvPr/>
        </p:nvSpPr>
        <p:spPr>
          <a:xfrm>
            <a:off x="8853055" y="299482"/>
            <a:ext cx="3338945" cy="59413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C6AD7582-64EB-9145-B2C5-269BCBF23FFE}"/>
              </a:ext>
            </a:extLst>
          </p:cNvPr>
          <p:cNvSpPr txBox="1">
            <a:spLocks/>
          </p:cNvSpPr>
          <p:nvPr/>
        </p:nvSpPr>
        <p:spPr>
          <a:xfrm>
            <a:off x="9092044" y="299483"/>
            <a:ext cx="2847109" cy="59413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B545F5-DD29-C545-864F-8D0EB84CF4C4}"/>
              </a:ext>
            </a:extLst>
          </p:cNvPr>
          <p:cNvSpPr txBox="1"/>
          <p:nvPr/>
        </p:nvSpPr>
        <p:spPr>
          <a:xfrm>
            <a:off x="1183760" y="1899761"/>
            <a:ext cx="4005837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Streamlit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(for web application)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Prophet by Meta (Neural Network concept)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Source: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Pandas Technical Analysis Library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Yahoo Finance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BFBC7A-CC9F-7042-9EE8-BC9D2FEB0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758" y="2107207"/>
            <a:ext cx="1399482" cy="76505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39A883-2605-D742-9EFC-3764A27AB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044" y="3584539"/>
            <a:ext cx="2192189" cy="88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ling Time Series Forecasting with Facebook Prophet and SAS Viya | Sahbi  Chaieb">
            <a:extLst>
              <a:ext uri="{FF2B5EF4-FFF2-40B4-BE49-F238E27FC236}">
                <a16:creationId xmlns:a16="http://schemas.microsoft.com/office/drawing/2014/main" id="{C0E93B9A-A04B-EB4B-8D52-DBB43E678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t="11429" r="20481" b="19486"/>
          <a:stretch/>
        </p:blipFill>
        <p:spPr bwMode="auto">
          <a:xfrm>
            <a:off x="6426406" y="2839103"/>
            <a:ext cx="2401873" cy="88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Yahoo! Finance - Wikipedia">
            <a:extLst>
              <a:ext uri="{FF2B5EF4-FFF2-40B4-BE49-F238E27FC236}">
                <a16:creationId xmlns:a16="http://schemas.microsoft.com/office/drawing/2014/main" id="{39C2053C-F3DA-EA43-AD79-404ADF5EF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002" y="1524381"/>
            <a:ext cx="1925239" cy="70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ogo transparent PNG - StickPNG">
            <a:extLst>
              <a:ext uri="{FF2B5EF4-FFF2-40B4-BE49-F238E27FC236}">
                <a16:creationId xmlns:a16="http://schemas.microsoft.com/office/drawing/2014/main" id="{854869C8-4C6F-E443-ADCF-569905B83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002" y="4399311"/>
            <a:ext cx="937958" cy="93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9A126C8-2C81-8542-815E-EC21CDAF6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698" y="5120457"/>
            <a:ext cx="885440" cy="88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098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9B7C65-FF39-334E-B4BC-24FC9BBA9D4F}"/>
              </a:ext>
            </a:extLst>
          </p:cNvPr>
          <p:cNvSpPr txBox="1"/>
          <p:nvPr/>
        </p:nvSpPr>
        <p:spPr>
          <a:xfrm>
            <a:off x="665017" y="684873"/>
            <a:ext cx="67333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7030A0"/>
                </a:solidFill>
                <a:cs typeface="Arial" pitchFamily="34" charset="0"/>
              </a:rPr>
              <a:t>Summary</a:t>
            </a:r>
          </a:p>
          <a:p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D3ED1-3075-0C45-879B-6ED95B04D2DA}"/>
              </a:ext>
            </a:extLst>
          </p:cNvPr>
          <p:cNvSpPr/>
          <p:nvPr/>
        </p:nvSpPr>
        <p:spPr>
          <a:xfrm>
            <a:off x="8853055" y="299482"/>
            <a:ext cx="3338945" cy="59413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C6AD7582-64EB-9145-B2C5-269BCBF23FFE}"/>
              </a:ext>
            </a:extLst>
          </p:cNvPr>
          <p:cNvSpPr txBox="1">
            <a:spLocks/>
          </p:cNvSpPr>
          <p:nvPr/>
        </p:nvSpPr>
        <p:spPr>
          <a:xfrm>
            <a:off x="9092044" y="299483"/>
            <a:ext cx="2847109" cy="59413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B545F5-DD29-C545-864F-8D0EB84CF4C4}"/>
              </a:ext>
            </a:extLst>
          </p:cNvPr>
          <p:cNvSpPr txBox="1"/>
          <p:nvPr/>
        </p:nvSpPr>
        <p:spPr>
          <a:xfrm>
            <a:off x="665017" y="1483880"/>
            <a:ext cx="10402376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Based on the 3 ML Models (LSTM,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BiLSTM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ARIMA), </a:t>
            </a:r>
            <a:r>
              <a:rPr lang="en-US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LSTM is the best model in this project context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The model is suitable for </a:t>
            </a:r>
            <a:r>
              <a:rPr lang="en-US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short term and mid-long term trading strategy, not for daily trading</a:t>
            </a:r>
            <a:r>
              <a:rPr lang="en-US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(as price can fluctuates tremendously within the day)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The model can be tested further with </a:t>
            </a:r>
            <a:r>
              <a:rPr lang="en-US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other data (such as company’s financials data)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and combine with price history to get a better understanding of the stock price trend.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Other than the stock price history, there are many other factors that will affect the stock price (mostly due to </a:t>
            </a:r>
            <a:r>
              <a:rPr lang="en-US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psychological factors and news/social media influence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With the model, stakeholders can have </a:t>
            </a:r>
            <a:r>
              <a:rPr lang="en-US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greater confidence </a:t>
            </a:r>
            <a:r>
              <a:rPr lang="en-US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in investing with real cash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Come out with a proposal of </a:t>
            </a:r>
            <a:r>
              <a:rPr lang="en-US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how the trading platform/bot is able to generate revenue for the company</a:t>
            </a:r>
          </a:p>
        </p:txBody>
      </p:sp>
    </p:spTree>
    <p:extLst>
      <p:ext uri="{BB962C8B-B14F-4D97-AF65-F5344CB8AC3E}">
        <p14:creationId xmlns:p14="http://schemas.microsoft.com/office/powerpoint/2010/main" val="3418710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CADC03-ECA8-9642-A1C8-E09CFDC967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9EA31CA5-5F09-3047-BC4F-AA5232E83D51}"/>
              </a:ext>
            </a:extLst>
          </p:cNvPr>
          <p:cNvSpPr txBox="1">
            <a:spLocks/>
          </p:cNvSpPr>
          <p:nvPr/>
        </p:nvSpPr>
        <p:spPr>
          <a:xfrm>
            <a:off x="1471746" y="3756900"/>
            <a:ext cx="9248507" cy="180258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7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10985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5A9A80-328C-A74B-AA77-24E56B70F7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9EA31CA5-5F09-3047-BC4F-AA5232E83D51}"/>
              </a:ext>
            </a:extLst>
          </p:cNvPr>
          <p:cNvSpPr txBox="1">
            <a:spLocks/>
          </p:cNvSpPr>
          <p:nvPr/>
        </p:nvSpPr>
        <p:spPr>
          <a:xfrm>
            <a:off x="1231904" y="4146645"/>
            <a:ext cx="9248507" cy="180258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7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34038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149587-A6F1-C24B-B25B-A59D229B1BA0}"/>
              </a:ext>
            </a:extLst>
          </p:cNvPr>
          <p:cNvSpPr txBox="1"/>
          <p:nvPr/>
        </p:nvSpPr>
        <p:spPr>
          <a:xfrm>
            <a:off x="734518" y="1607538"/>
            <a:ext cx="940896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https://www.nerdwallet.com/article/investing/what-is-the-stock-market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https://www.forbes.com/advisor/investing/what-is-the-stock-market/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https://www.fool.com/investing/stock-market/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https://towardsdatascience.com/lstm-time-series-forecasting-predicting-stock-prices-using-an-lstm-model-6223e9644a2f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https://unsplash.com/s/photos/rainbow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https://coderzcolumn.com/tutorials/data-science/candlestick-chart-in-python-mplfinance-plotly-bokeh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hlinkClick r:id="rId8"/>
              </a:rPr>
              <a:t>https://github.com/ArshidSri/Sentiment_Analysis_Summarization_webscrapping/blob/main/Stock_sentiment_Analysis.ipynb</a:t>
            </a: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hlinkClick r:id="rId9"/>
              </a:rPr>
              <a:t>https://www.freecodecamp.org/news/use-python-spacy-streamlit-to-build-structured-financial-newsfeed/</a:t>
            </a: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hlinkClick r:id="rId10"/>
              </a:rPr>
              <a:t>https://github.com/NioushaR/LSTM-GRU-BiLSTM-in-TensorFlow-for-predictive-analytics/blob/master/LSTM%26GRU%26BiLSTM.ipynb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1"/>
              </a:rPr>
              <a:t>https://neptune.ai/blog/arima-vs-prophet-vs-lstm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2"/>
              </a:rPr>
              <a:t>https://www.semanticscholar.org/paper/A-Comparative-Analysis-of-Forecasting-Financial-and-Siami%E2%80%90Namini-Tavakoli/acf39918d7ef33a993287bb200a0bb568e742466/figure/0</a:t>
            </a:r>
            <a:endParaRPr lang="en-US" dirty="0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7AEFD0DC-1E0D-D64B-BD38-1806811EBDB7}"/>
              </a:ext>
            </a:extLst>
          </p:cNvPr>
          <p:cNvSpPr txBox="1">
            <a:spLocks/>
          </p:cNvSpPr>
          <p:nvPr/>
        </p:nvSpPr>
        <p:spPr>
          <a:xfrm>
            <a:off x="734518" y="434714"/>
            <a:ext cx="4137285" cy="95937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5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Appendices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50F47-6E3E-7B46-A6A9-D1E65993BAA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2082" t="14160" b="73428"/>
          <a:stretch/>
        </p:blipFill>
        <p:spPr>
          <a:xfrm>
            <a:off x="10487364" y="5650385"/>
            <a:ext cx="1354680" cy="9593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06722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81B250-CCFC-4DFE-8569-5364957345C7}"/>
              </a:ext>
            </a:extLst>
          </p:cNvPr>
          <p:cNvSpPr/>
          <p:nvPr/>
        </p:nvSpPr>
        <p:spPr>
          <a:xfrm>
            <a:off x="-7749" y="1746570"/>
            <a:ext cx="12192000" cy="21010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FC66798-E254-458E-A670-BCC79AE2EE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798377"/>
              </p:ext>
            </p:extLst>
          </p:nvPr>
        </p:nvGraphicFramePr>
        <p:xfrm>
          <a:off x="430597" y="1807703"/>
          <a:ext cx="1776017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2">
            <a:extLst>
              <a:ext uri="{FF2B5EF4-FFF2-40B4-BE49-F238E27FC236}">
                <a16:creationId xmlns:a16="http://schemas.microsoft.com/office/drawing/2014/main" id="{0100D564-BE2C-4288-854C-BC73A64BFA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1667273"/>
              </p:ext>
            </p:extLst>
          </p:nvPr>
        </p:nvGraphicFramePr>
        <p:xfrm>
          <a:off x="2956510" y="1833655"/>
          <a:ext cx="1776017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2">
            <a:extLst>
              <a:ext uri="{FF2B5EF4-FFF2-40B4-BE49-F238E27FC236}">
                <a16:creationId xmlns:a16="http://schemas.microsoft.com/office/drawing/2014/main" id="{A9DD3C28-6C3E-42A2-8CF0-CEF4C3D3FF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9531801"/>
              </p:ext>
            </p:extLst>
          </p:nvPr>
        </p:nvGraphicFramePr>
        <p:xfrm>
          <a:off x="5198763" y="1858877"/>
          <a:ext cx="1776017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2">
            <a:extLst>
              <a:ext uri="{FF2B5EF4-FFF2-40B4-BE49-F238E27FC236}">
                <a16:creationId xmlns:a16="http://schemas.microsoft.com/office/drawing/2014/main" id="{761FF475-C256-4CA2-9D58-8BF5380B0F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7086605"/>
              </p:ext>
            </p:extLst>
          </p:nvPr>
        </p:nvGraphicFramePr>
        <p:xfrm>
          <a:off x="7671460" y="1841561"/>
          <a:ext cx="1776017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3BF51B8A-8886-41E7-9F39-F5EB5D850F39}"/>
              </a:ext>
            </a:extLst>
          </p:cNvPr>
          <p:cNvGrpSpPr/>
          <p:nvPr/>
        </p:nvGrpSpPr>
        <p:grpSpPr>
          <a:xfrm>
            <a:off x="323529" y="4241930"/>
            <a:ext cx="11757400" cy="216024"/>
            <a:chOff x="-429947" y="3284984"/>
            <a:chExt cx="10359751" cy="216024"/>
          </a:xfrm>
          <a:solidFill>
            <a:schemeClr val="accent4"/>
          </a:solidFill>
        </p:grpSpPr>
        <p:sp>
          <p:nvSpPr>
            <p:cNvPr id="9" name="Right Arrow 12">
              <a:extLst>
                <a:ext uri="{FF2B5EF4-FFF2-40B4-BE49-F238E27FC236}">
                  <a16:creationId xmlns:a16="http://schemas.microsoft.com/office/drawing/2014/main" id="{AE370DB1-DF41-4A30-9D8E-12AD315D062E}"/>
                </a:ext>
              </a:extLst>
            </p:cNvPr>
            <p:cNvSpPr/>
            <p:nvPr/>
          </p:nvSpPr>
          <p:spPr>
            <a:xfrm>
              <a:off x="-260984" y="3284984"/>
              <a:ext cx="10190788" cy="216024"/>
            </a:xfrm>
            <a:prstGeom prst="rightArrow">
              <a:avLst>
                <a:gd name="adj1" fmla="val 45068"/>
                <a:gd name="adj2" fmla="val 922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F1FBAA9-9CC4-41BB-A27B-63B4E6286844}"/>
                </a:ext>
              </a:extLst>
            </p:cNvPr>
            <p:cNvSpPr/>
            <p:nvPr/>
          </p:nvSpPr>
          <p:spPr>
            <a:xfrm>
              <a:off x="-429947" y="3284984"/>
              <a:ext cx="216024" cy="2160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1" name="Rectangle 29">
            <a:extLst>
              <a:ext uri="{FF2B5EF4-FFF2-40B4-BE49-F238E27FC236}">
                <a16:creationId xmlns:a16="http://schemas.microsoft.com/office/drawing/2014/main" id="{789FDB87-9F81-407C-8524-23310207B342}"/>
              </a:ext>
            </a:extLst>
          </p:cNvPr>
          <p:cNvSpPr/>
          <p:nvPr/>
        </p:nvSpPr>
        <p:spPr>
          <a:xfrm rot="10800000">
            <a:off x="452349" y="3446934"/>
            <a:ext cx="1720936" cy="561182"/>
          </a:xfrm>
          <a:custGeom>
            <a:avLst/>
            <a:gdLst/>
            <a:ahLst/>
            <a:cxnLst/>
            <a:rect l="l" t="t" r="r" b="b"/>
            <a:pathLst>
              <a:path w="1574677" h="561182">
                <a:moveTo>
                  <a:pt x="0" y="0"/>
                </a:moveTo>
                <a:lnTo>
                  <a:pt x="1574677" y="0"/>
                </a:lnTo>
                <a:lnTo>
                  <a:pt x="1574677" y="360040"/>
                </a:lnTo>
                <a:lnTo>
                  <a:pt x="887910" y="360040"/>
                </a:lnTo>
                <a:lnTo>
                  <a:pt x="787339" y="561182"/>
                </a:lnTo>
                <a:lnTo>
                  <a:pt x="686768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06371C-CBD2-41B9-B17F-E4835A557971}"/>
              </a:ext>
            </a:extLst>
          </p:cNvPr>
          <p:cNvSpPr txBox="1"/>
          <p:nvPr/>
        </p:nvSpPr>
        <p:spPr>
          <a:xfrm>
            <a:off x="389735" y="3670427"/>
            <a:ext cx="17835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Project Context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 29">
            <a:extLst>
              <a:ext uri="{FF2B5EF4-FFF2-40B4-BE49-F238E27FC236}">
                <a16:creationId xmlns:a16="http://schemas.microsoft.com/office/drawing/2014/main" id="{6C83C83E-0B45-4B87-9452-09583DF327F5}"/>
              </a:ext>
            </a:extLst>
          </p:cNvPr>
          <p:cNvSpPr/>
          <p:nvPr/>
        </p:nvSpPr>
        <p:spPr>
          <a:xfrm rot="10800000">
            <a:off x="2980206" y="3456331"/>
            <a:ext cx="1720936" cy="561182"/>
          </a:xfrm>
          <a:custGeom>
            <a:avLst/>
            <a:gdLst/>
            <a:ahLst/>
            <a:cxnLst/>
            <a:rect l="l" t="t" r="r" b="b"/>
            <a:pathLst>
              <a:path w="1574677" h="561182">
                <a:moveTo>
                  <a:pt x="0" y="0"/>
                </a:moveTo>
                <a:lnTo>
                  <a:pt x="1574677" y="0"/>
                </a:lnTo>
                <a:lnTo>
                  <a:pt x="1574677" y="360040"/>
                </a:lnTo>
                <a:lnTo>
                  <a:pt x="887910" y="360040"/>
                </a:lnTo>
                <a:lnTo>
                  <a:pt x="787339" y="561182"/>
                </a:lnTo>
                <a:lnTo>
                  <a:pt x="686768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E463C-603E-450B-8D17-61176FA944AB}"/>
              </a:ext>
            </a:extLst>
          </p:cNvPr>
          <p:cNvSpPr txBox="1"/>
          <p:nvPr/>
        </p:nvSpPr>
        <p:spPr>
          <a:xfrm>
            <a:off x="2993243" y="3692434"/>
            <a:ext cx="17542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Business Problem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Rectangle 29">
            <a:extLst>
              <a:ext uri="{FF2B5EF4-FFF2-40B4-BE49-F238E27FC236}">
                <a16:creationId xmlns:a16="http://schemas.microsoft.com/office/drawing/2014/main" id="{B7EEE37F-7D9E-49C1-9479-F6A042750121}"/>
              </a:ext>
            </a:extLst>
          </p:cNvPr>
          <p:cNvSpPr/>
          <p:nvPr/>
        </p:nvSpPr>
        <p:spPr>
          <a:xfrm rot="10800000">
            <a:off x="5248897" y="3458076"/>
            <a:ext cx="1720936" cy="561182"/>
          </a:xfrm>
          <a:custGeom>
            <a:avLst/>
            <a:gdLst/>
            <a:ahLst/>
            <a:cxnLst/>
            <a:rect l="l" t="t" r="r" b="b"/>
            <a:pathLst>
              <a:path w="1574677" h="561182">
                <a:moveTo>
                  <a:pt x="0" y="0"/>
                </a:moveTo>
                <a:lnTo>
                  <a:pt x="1574677" y="0"/>
                </a:lnTo>
                <a:lnTo>
                  <a:pt x="1574677" y="360040"/>
                </a:lnTo>
                <a:lnTo>
                  <a:pt x="887910" y="360040"/>
                </a:lnTo>
                <a:lnTo>
                  <a:pt x="787339" y="561182"/>
                </a:lnTo>
                <a:lnTo>
                  <a:pt x="686768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1A1A03-608A-49E3-A8DB-6D63D4A63AAA}"/>
              </a:ext>
            </a:extLst>
          </p:cNvPr>
          <p:cNvSpPr txBox="1"/>
          <p:nvPr/>
        </p:nvSpPr>
        <p:spPr>
          <a:xfrm>
            <a:off x="5235979" y="3708981"/>
            <a:ext cx="172757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Process Design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5D7E0614-2F48-4796-AD83-D98DFA9EFC12}"/>
              </a:ext>
            </a:extLst>
          </p:cNvPr>
          <p:cNvSpPr/>
          <p:nvPr/>
        </p:nvSpPr>
        <p:spPr>
          <a:xfrm rot="10800000">
            <a:off x="7726541" y="3455576"/>
            <a:ext cx="1720936" cy="561182"/>
          </a:xfrm>
          <a:custGeom>
            <a:avLst/>
            <a:gdLst/>
            <a:ahLst/>
            <a:cxnLst/>
            <a:rect l="l" t="t" r="r" b="b"/>
            <a:pathLst>
              <a:path w="1574677" h="561182">
                <a:moveTo>
                  <a:pt x="0" y="0"/>
                </a:moveTo>
                <a:lnTo>
                  <a:pt x="1574677" y="0"/>
                </a:lnTo>
                <a:lnTo>
                  <a:pt x="1574677" y="360040"/>
                </a:lnTo>
                <a:lnTo>
                  <a:pt x="887910" y="360040"/>
                </a:lnTo>
                <a:lnTo>
                  <a:pt x="787339" y="561182"/>
                </a:lnTo>
                <a:lnTo>
                  <a:pt x="686768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1A5463-1D0D-4B44-950E-15F0C31B9FC3}"/>
              </a:ext>
            </a:extLst>
          </p:cNvPr>
          <p:cNvSpPr txBox="1"/>
          <p:nvPr/>
        </p:nvSpPr>
        <p:spPr>
          <a:xfrm>
            <a:off x="7751530" y="3700340"/>
            <a:ext cx="169733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Delivery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19" name="그룹 4">
            <a:extLst>
              <a:ext uri="{FF2B5EF4-FFF2-40B4-BE49-F238E27FC236}">
                <a16:creationId xmlns:a16="http://schemas.microsoft.com/office/drawing/2014/main" id="{4B030C23-2715-49A4-BC63-DBFD545E1A67}"/>
              </a:ext>
            </a:extLst>
          </p:cNvPr>
          <p:cNvGrpSpPr/>
          <p:nvPr/>
        </p:nvGrpSpPr>
        <p:grpSpPr>
          <a:xfrm>
            <a:off x="562211" y="4565952"/>
            <a:ext cx="1727290" cy="1177137"/>
            <a:chOff x="818058" y="4620932"/>
            <a:chExt cx="1727290" cy="117713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720427-5FA4-487F-8EC2-D7BA916426EA}"/>
                </a:ext>
              </a:extLst>
            </p:cNvPr>
            <p:cNvSpPr txBox="1"/>
            <p:nvPr/>
          </p:nvSpPr>
          <p:spPr>
            <a:xfrm>
              <a:off x="824544" y="4620932"/>
              <a:ext cx="172080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AC0B06-FEFB-4C2C-B6C7-26D4CB247215}"/>
                </a:ext>
              </a:extLst>
            </p:cNvPr>
            <p:cNvSpPr txBox="1"/>
            <p:nvPr/>
          </p:nvSpPr>
          <p:spPr>
            <a:xfrm>
              <a:off x="818058" y="4967072"/>
              <a:ext cx="17112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Discuss on stock market, volatility  and why this project is interesting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5">
            <a:extLst>
              <a:ext uri="{FF2B5EF4-FFF2-40B4-BE49-F238E27FC236}">
                <a16:creationId xmlns:a16="http://schemas.microsoft.com/office/drawing/2014/main" id="{FA55F9CA-8783-40AE-A653-3D3FB9FC05CB}"/>
              </a:ext>
            </a:extLst>
          </p:cNvPr>
          <p:cNvGrpSpPr/>
          <p:nvPr/>
        </p:nvGrpSpPr>
        <p:grpSpPr>
          <a:xfrm>
            <a:off x="2995373" y="4571349"/>
            <a:ext cx="1720804" cy="981771"/>
            <a:chOff x="2743094" y="4631631"/>
            <a:chExt cx="1720804" cy="98177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F14F13-6860-4B96-BC1B-338CBD0A4C68}"/>
                </a:ext>
              </a:extLst>
            </p:cNvPr>
            <p:cNvSpPr txBox="1"/>
            <p:nvPr/>
          </p:nvSpPr>
          <p:spPr>
            <a:xfrm>
              <a:off x="2743094" y="4631631"/>
              <a:ext cx="1720804" cy="2923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Problem Statement</a:t>
              </a:r>
              <a:endPara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880AF9-4B7A-4049-9652-80A6ECA1CE69}"/>
                </a:ext>
              </a:extLst>
            </p:cNvPr>
            <p:cNvSpPr txBox="1"/>
            <p:nvPr/>
          </p:nvSpPr>
          <p:spPr>
            <a:xfrm>
              <a:off x="2743225" y="4967071"/>
              <a:ext cx="17112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Future stock price based on historical data and news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그룹 6">
            <a:extLst>
              <a:ext uri="{FF2B5EF4-FFF2-40B4-BE49-F238E27FC236}">
                <a16:creationId xmlns:a16="http://schemas.microsoft.com/office/drawing/2014/main" id="{4224D4A4-2D97-43CC-AF87-FBC79AA64486}"/>
              </a:ext>
            </a:extLst>
          </p:cNvPr>
          <p:cNvGrpSpPr/>
          <p:nvPr/>
        </p:nvGrpSpPr>
        <p:grpSpPr>
          <a:xfrm>
            <a:off x="5351365" y="4591442"/>
            <a:ext cx="1730462" cy="782315"/>
            <a:chOff x="4773167" y="4646420"/>
            <a:chExt cx="1730462" cy="78231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C7B24B-3A27-4F61-AB84-5A8A3C64BCA5}"/>
                </a:ext>
              </a:extLst>
            </p:cNvPr>
            <p:cNvSpPr txBox="1"/>
            <p:nvPr/>
          </p:nvSpPr>
          <p:spPr>
            <a:xfrm>
              <a:off x="4782825" y="4646420"/>
              <a:ext cx="172080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Analysis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D6D20D-DACD-40BA-AEA5-03A2C9F5065F}"/>
                </a:ext>
              </a:extLst>
            </p:cNvPr>
            <p:cNvSpPr txBox="1"/>
            <p:nvPr/>
          </p:nvSpPr>
          <p:spPr>
            <a:xfrm>
              <a:off x="4773167" y="4967070"/>
              <a:ext cx="1711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Design, exploratory analysis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1" name="그룹 7">
            <a:extLst>
              <a:ext uri="{FF2B5EF4-FFF2-40B4-BE49-F238E27FC236}">
                <a16:creationId xmlns:a16="http://schemas.microsoft.com/office/drawing/2014/main" id="{DF68A066-EAA0-4633-AB38-DFA3A76D90A0}"/>
              </a:ext>
            </a:extLst>
          </p:cNvPr>
          <p:cNvGrpSpPr/>
          <p:nvPr/>
        </p:nvGrpSpPr>
        <p:grpSpPr>
          <a:xfrm>
            <a:off x="7726541" y="4580411"/>
            <a:ext cx="1720936" cy="967963"/>
            <a:chOff x="6803109" y="4645437"/>
            <a:chExt cx="1720936" cy="9679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41FA15-F23A-47AD-AB14-42C34B6D7EA8}"/>
                </a:ext>
              </a:extLst>
            </p:cNvPr>
            <p:cNvSpPr txBox="1"/>
            <p:nvPr/>
          </p:nvSpPr>
          <p:spPr>
            <a:xfrm>
              <a:off x="6803241" y="4645437"/>
              <a:ext cx="172080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Results/Analysis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3F08AA-D453-4132-9BCC-3182C7F28DE5}"/>
                </a:ext>
              </a:extLst>
            </p:cNvPr>
            <p:cNvSpPr txBox="1"/>
            <p:nvPr/>
          </p:nvSpPr>
          <p:spPr>
            <a:xfrm>
              <a:off x="6803109" y="4967069"/>
              <a:ext cx="17112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Machine models used and sentimental analysis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8" name="Round Same Side Corner Rectangle 36">
            <a:extLst>
              <a:ext uri="{FF2B5EF4-FFF2-40B4-BE49-F238E27FC236}">
                <a16:creationId xmlns:a16="http://schemas.microsoft.com/office/drawing/2014/main" id="{E0C91457-A0EC-4BF4-858C-7CC9CAAC3E66}"/>
              </a:ext>
            </a:extLst>
          </p:cNvPr>
          <p:cNvSpPr>
            <a:spLocks noChangeAspect="1"/>
          </p:cNvSpPr>
          <p:nvPr/>
        </p:nvSpPr>
        <p:spPr>
          <a:xfrm>
            <a:off x="3653143" y="2558317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aphicFrame>
        <p:nvGraphicFramePr>
          <p:cNvPr id="40" name="Chart 2">
            <a:extLst>
              <a:ext uri="{FF2B5EF4-FFF2-40B4-BE49-F238E27FC236}">
                <a16:creationId xmlns:a16="http://schemas.microsoft.com/office/drawing/2014/main" id="{BE0879CA-FF21-DD44-A45B-9604D02FDE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381651"/>
              </p:ext>
            </p:extLst>
          </p:nvPr>
        </p:nvGraphicFramePr>
        <p:xfrm>
          <a:off x="10018715" y="1870544"/>
          <a:ext cx="1720936" cy="1734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2" name="Rectangle 29">
            <a:extLst>
              <a:ext uri="{FF2B5EF4-FFF2-40B4-BE49-F238E27FC236}">
                <a16:creationId xmlns:a16="http://schemas.microsoft.com/office/drawing/2014/main" id="{6F520882-4044-3A4E-92C5-AD9A5EF33729}"/>
              </a:ext>
            </a:extLst>
          </p:cNvPr>
          <p:cNvSpPr/>
          <p:nvPr/>
        </p:nvSpPr>
        <p:spPr>
          <a:xfrm rot="10800000">
            <a:off x="10048925" y="3455576"/>
            <a:ext cx="1720936" cy="561182"/>
          </a:xfrm>
          <a:custGeom>
            <a:avLst/>
            <a:gdLst/>
            <a:ahLst/>
            <a:cxnLst/>
            <a:rect l="l" t="t" r="r" b="b"/>
            <a:pathLst>
              <a:path w="1574677" h="561182">
                <a:moveTo>
                  <a:pt x="0" y="0"/>
                </a:moveTo>
                <a:lnTo>
                  <a:pt x="1574677" y="0"/>
                </a:lnTo>
                <a:lnTo>
                  <a:pt x="1574677" y="360040"/>
                </a:lnTo>
                <a:lnTo>
                  <a:pt x="887910" y="360040"/>
                </a:lnTo>
                <a:lnTo>
                  <a:pt x="787339" y="561182"/>
                </a:lnTo>
                <a:lnTo>
                  <a:pt x="686768" y="360040"/>
                </a:lnTo>
                <a:lnTo>
                  <a:pt x="0" y="36004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725171-5E7C-C44F-827B-40F66C9A1449}"/>
              </a:ext>
            </a:extLst>
          </p:cNvPr>
          <p:cNvSpPr txBox="1"/>
          <p:nvPr/>
        </p:nvSpPr>
        <p:spPr>
          <a:xfrm>
            <a:off x="10072522" y="3676143"/>
            <a:ext cx="169733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Conclusion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44" name="그룹 7">
            <a:extLst>
              <a:ext uri="{FF2B5EF4-FFF2-40B4-BE49-F238E27FC236}">
                <a16:creationId xmlns:a16="http://schemas.microsoft.com/office/drawing/2014/main" id="{E33C27D1-3F6A-9545-8381-8A3EED8B54E9}"/>
              </a:ext>
            </a:extLst>
          </p:cNvPr>
          <p:cNvGrpSpPr/>
          <p:nvPr/>
        </p:nvGrpSpPr>
        <p:grpSpPr>
          <a:xfrm>
            <a:off x="10060526" y="4565952"/>
            <a:ext cx="1721330" cy="1133846"/>
            <a:chOff x="6803109" y="4664220"/>
            <a:chExt cx="1721330" cy="113384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79E9E0-1F57-F24A-9214-F397DD468404}"/>
                </a:ext>
              </a:extLst>
            </p:cNvPr>
            <p:cNvSpPr txBox="1"/>
            <p:nvPr/>
          </p:nvSpPr>
          <p:spPr>
            <a:xfrm>
              <a:off x="6803635" y="4664220"/>
              <a:ext cx="172080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Recommendation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8F2CA6B-0267-474E-9076-5348B2F44F38}"/>
                </a:ext>
              </a:extLst>
            </p:cNvPr>
            <p:cNvSpPr txBox="1"/>
            <p:nvPr/>
          </p:nvSpPr>
          <p:spPr>
            <a:xfrm>
              <a:off x="6803109" y="4967069"/>
              <a:ext cx="17112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Future steps for implementation and verification of predicted values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9" name="자유형: 도형 69">
            <a:extLst>
              <a:ext uri="{FF2B5EF4-FFF2-40B4-BE49-F238E27FC236}">
                <a16:creationId xmlns:a16="http://schemas.microsoft.com/office/drawing/2014/main" id="{01A0CFC0-885A-344B-AEDE-476D417015A3}"/>
              </a:ext>
            </a:extLst>
          </p:cNvPr>
          <p:cNvSpPr>
            <a:spLocks noChangeAspect="1"/>
          </p:cNvSpPr>
          <p:nvPr/>
        </p:nvSpPr>
        <p:spPr>
          <a:xfrm>
            <a:off x="6148824" y="5831277"/>
            <a:ext cx="197938" cy="320450"/>
          </a:xfrm>
          <a:custGeom>
            <a:avLst/>
            <a:gdLst>
              <a:gd name="connsiteX0" fmla="*/ 2288503 w 2628868"/>
              <a:gd name="connsiteY0" fmla="*/ 1437588 h 4255963"/>
              <a:gd name="connsiteX1" fmla="*/ 2055285 w 2628868"/>
              <a:gd name="connsiteY1" fmla="*/ 1235542 h 4255963"/>
              <a:gd name="connsiteX2" fmla="*/ 1750484 w 2628868"/>
              <a:gd name="connsiteY2" fmla="*/ 709069 h 4255963"/>
              <a:gd name="connsiteX3" fmla="*/ 1768957 w 2628868"/>
              <a:gd name="connsiteY3" fmla="*/ 395033 h 4255963"/>
              <a:gd name="connsiteX4" fmla="*/ 2507866 w 2628868"/>
              <a:gd name="connsiteY4" fmla="*/ 1244778 h 4255963"/>
              <a:gd name="connsiteX5" fmla="*/ 2288503 w 2628868"/>
              <a:gd name="connsiteY5" fmla="*/ 1437588 h 4255963"/>
              <a:gd name="connsiteX6" fmla="*/ 914400 w 2628868"/>
              <a:gd name="connsiteY6" fmla="*/ 2567085 h 4255963"/>
              <a:gd name="connsiteX7" fmla="*/ 0 w 2628868"/>
              <a:gd name="connsiteY7" fmla="*/ 1375594 h 4255963"/>
              <a:gd name="connsiteX8" fmla="*/ 886691 w 2628868"/>
              <a:gd name="connsiteY8" fmla="*/ 378067 h 4255963"/>
              <a:gd name="connsiteX9" fmla="*/ 886691 w 2628868"/>
              <a:gd name="connsiteY9" fmla="*/ 784467 h 4255963"/>
              <a:gd name="connsiteX10" fmla="*/ 905164 w 2628868"/>
              <a:gd name="connsiteY10" fmla="*/ 1310939 h 4255963"/>
              <a:gd name="connsiteX11" fmla="*/ 914400 w 2628868"/>
              <a:gd name="connsiteY11" fmla="*/ 2567085 h 4255963"/>
              <a:gd name="connsiteX12" fmla="*/ 1742177 w 2628868"/>
              <a:gd name="connsiteY12" fmla="*/ 3864625 h 4255963"/>
              <a:gd name="connsiteX13" fmla="*/ 1742177 w 2628868"/>
              <a:gd name="connsiteY13" fmla="*/ 3458225 h 4255963"/>
              <a:gd name="connsiteX14" fmla="*/ 1723704 w 2628868"/>
              <a:gd name="connsiteY14" fmla="*/ 2931753 h 4255963"/>
              <a:gd name="connsiteX15" fmla="*/ 1714468 w 2628868"/>
              <a:gd name="connsiteY15" fmla="*/ 1675607 h 4255963"/>
              <a:gd name="connsiteX16" fmla="*/ 2628868 w 2628868"/>
              <a:gd name="connsiteY16" fmla="*/ 2867098 h 4255963"/>
              <a:gd name="connsiteX17" fmla="*/ 1742177 w 2628868"/>
              <a:gd name="connsiteY17" fmla="*/ 3864625 h 4255963"/>
              <a:gd name="connsiteX18" fmla="*/ 886690 w 2628868"/>
              <a:gd name="connsiteY18" fmla="*/ 3869411 h 4255963"/>
              <a:gd name="connsiteX19" fmla="*/ 147781 w 2628868"/>
              <a:gd name="connsiteY19" fmla="*/ 3019666 h 4255963"/>
              <a:gd name="connsiteX20" fmla="*/ 600362 w 2628868"/>
              <a:gd name="connsiteY20" fmla="*/ 3028902 h 4255963"/>
              <a:gd name="connsiteX21" fmla="*/ 905163 w 2628868"/>
              <a:gd name="connsiteY21" fmla="*/ 3555375 h 4255963"/>
              <a:gd name="connsiteX22" fmla="*/ 1303568 w 2628868"/>
              <a:gd name="connsiteY22" fmla="*/ 4255963 h 4255963"/>
              <a:gd name="connsiteX23" fmla="*/ 1142559 w 2628868"/>
              <a:gd name="connsiteY23" fmla="*/ 4094954 h 4255963"/>
              <a:gd name="connsiteX24" fmla="*/ 1142560 w 2628868"/>
              <a:gd name="connsiteY24" fmla="*/ 161009 h 4255963"/>
              <a:gd name="connsiteX25" fmla="*/ 1303569 w 2628868"/>
              <a:gd name="connsiteY25" fmla="*/ 0 h 4255963"/>
              <a:gd name="connsiteX26" fmla="*/ 1303568 w 2628868"/>
              <a:gd name="connsiteY26" fmla="*/ 1 h 4255963"/>
              <a:gd name="connsiteX27" fmla="*/ 1464577 w 2628868"/>
              <a:gd name="connsiteY27" fmla="*/ 161010 h 4255963"/>
              <a:gd name="connsiteX28" fmla="*/ 1464577 w 2628868"/>
              <a:gd name="connsiteY28" fmla="*/ 4094954 h 4255963"/>
              <a:gd name="connsiteX29" fmla="*/ 1303568 w 2628868"/>
              <a:gd name="connsiteY29" fmla="*/ 4255963 h 425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28868" h="4255963">
                <a:moveTo>
                  <a:pt x="2288503" y="1437588"/>
                </a:moveTo>
                <a:cubicBezTo>
                  <a:pt x="2182285" y="1436434"/>
                  <a:pt x="2073758" y="1369470"/>
                  <a:pt x="2055285" y="1235542"/>
                </a:cubicBezTo>
                <a:cubicBezTo>
                  <a:pt x="2061443" y="1112391"/>
                  <a:pt x="2086071" y="822985"/>
                  <a:pt x="1750484" y="709069"/>
                </a:cubicBezTo>
                <a:lnTo>
                  <a:pt x="1768957" y="395033"/>
                </a:lnTo>
                <a:cubicBezTo>
                  <a:pt x="2326220" y="493554"/>
                  <a:pt x="2495550" y="915347"/>
                  <a:pt x="2507866" y="1244778"/>
                </a:cubicBezTo>
                <a:cubicBezTo>
                  <a:pt x="2498630" y="1374088"/>
                  <a:pt x="2394721" y="1438743"/>
                  <a:pt x="2288503" y="1437588"/>
                </a:cubicBezTo>
                <a:close/>
                <a:moveTo>
                  <a:pt x="914400" y="2567085"/>
                </a:moveTo>
                <a:cubicBezTo>
                  <a:pt x="193965" y="2299230"/>
                  <a:pt x="9236" y="1745049"/>
                  <a:pt x="0" y="1375594"/>
                </a:cubicBezTo>
                <a:cubicBezTo>
                  <a:pt x="36947" y="923011"/>
                  <a:pt x="360218" y="415012"/>
                  <a:pt x="886691" y="378067"/>
                </a:cubicBezTo>
                <a:lnTo>
                  <a:pt x="886691" y="784467"/>
                </a:lnTo>
                <a:cubicBezTo>
                  <a:pt x="689648" y="818333"/>
                  <a:pt x="548024" y="1193946"/>
                  <a:pt x="905164" y="1310939"/>
                </a:cubicBezTo>
                <a:cubicBezTo>
                  <a:pt x="908243" y="1729654"/>
                  <a:pt x="911321" y="2148370"/>
                  <a:pt x="914400" y="2567085"/>
                </a:cubicBezTo>
                <a:close/>
                <a:moveTo>
                  <a:pt x="1742177" y="3864625"/>
                </a:moveTo>
                <a:lnTo>
                  <a:pt x="1742177" y="3458225"/>
                </a:lnTo>
                <a:cubicBezTo>
                  <a:pt x="1939220" y="3424359"/>
                  <a:pt x="2080844" y="3048746"/>
                  <a:pt x="1723704" y="2931753"/>
                </a:cubicBezTo>
                <a:cubicBezTo>
                  <a:pt x="1720625" y="2513038"/>
                  <a:pt x="1717547" y="2094322"/>
                  <a:pt x="1714468" y="1675607"/>
                </a:cubicBezTo>
                <a:cubicBezTo>
                  <a:pt x="2434903" y="1943462"/>
                  <a:pt x="2619632" y="2497643"/>
                  <a:pt x="2628868" y="2867098"/>
                </a:cubicBezTo>
                <a:cubicBezTo>
                  <a:pt x="2591921" y="3319681"/>
                  <a:pt x="2268650" y="3827680"/>
                  <a:pt x="1742177" y="3864625"/>
                </a:cubicBezTo>
                <a:close/>
                <a:moveTo>
                  <a:pt x="886690" y="3869411"/>
                </a:moveTo>
                <a:cubicBezTo>
                  <a:pt x="329427" y="3770890"/>
                  <a:pt x="160097" y="3349097"/>
                  <a:pt x="147781" y="3019666"/>
                </a:cubicBezTo>
                <a:cubicBezTo>
                  <a:pt x="166253" y="2761046"/>
                  <a:pt x="563416" y="2761047"/>
                  <a:pt x="600362" y="3028902"/>
                </a:cubicBezTo>
                <a:cubicBezTo>
                  <a:pt x="594204" y="3152053"/>
                  <a:pt x="569576" y="3441459"/>
                  <a:pt x="905163" y="3555375"/>
                </a:cubicBezTo>
                <a:close/>
                <a:moveTo>
                  <a:pt x="1303568" y="4255963"/>
                </a:moveTo>
                <a:cubicBezTo>
                  <a:pt x="1214645" y="4255963"/>
                  <a:pt x="1142559" y="4183877"/>
                  <a:pt x="1142559" y="4094954"/>
                </a:cubicBezTo>
                <a:cubicBezTo>
                  <a:pt x="1142559" y="2783639"/>
                  <a:pt x="1142560" y="1472324"/>
                  <a:pt x="1142560" y="161009"/>
                </a:cubicBezTo>
                <a:cubicBezTo>
                  <a:pt x="1142560" y="72086"/>
                  <a:pt x="1214646" y="0"/>
                  <a:pt x="1303569" y="0"/>
                </a:cubicBezTo>
                <a:lnTo>
                  <a:pt x="1303568" y="1"/>
                </a:lnTo>
                <a:cubicBezTo>
                  <a:pt x="1392491" y="1"/>
                  <a:pt x="1464577" y="72087"/>
                  <a:pt x="1464577" y="161010"/>
                </a:cubicBezTo>
                <a:lnTo>
                  <a:pt x="1464577" y="4094954"/>
                </a:lnTo>
                <a:cubicBezTo>
                  <a:pt x="1464577" y="4183877"/>
                  <a:pt x="1392491" y="4255963"/>
                  <a:pt x="1303568" y="42559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60" name="자유형: 도형 69">
            <a:extLst>
              <a:ext uri="{FF2B5EF4-FFF2-40B4-BE49-F238E27FC236}">
                <a16:creationId xmlns:a16="http://schemas.microsoft.com/office/drawing/2014/main" id="{9772313C-4250-AE4C-B945-F8726AC4FC20}"/>
              </a:ext>
            </a:extLst>
          </p:cNvPr>
          <p:cNvSpPr>
            <a:spLocks noChangeAspect="1"/>
          </p:cNvSpPr>
          <p:nvPr/>
        </p:nvSpPr>
        <p:spPr>
          <a:xfrm>
            <a:off x="6301224" y="5983677"/>
            <a:ext cx="197938" cy="320450"/>
          </a:xfrm>
          <a:custGeom>
            <a:avLst/>
            <a:gdLst>
              <a:gd name="connsiteX0" fmla="*/ 2288503 w 2628868"/>
              <a:gd name="connsiteY0" fmla="*/ 1437588 h 4255963"/>
              <a:gd name="connsiteX1" fmla="*/ 2055285 w 2628868"/>
              <a:gd name="connsiteY1" fmla="*/ 1235542 h 4255963"/>
              <a:gd name="connsiteX2" fmla="*/ 1750484 w 2628868"/>
              <a:gd name="connsiteY2" fmla="*/ 709069 h 4255963"/>
              <a:gd name="connsiteX3" fmla="*/ 1768957 w 2628868"/>
              <a:gd name="connsiteY3" fmla="*/ 395033 h 4255963"/>
              <a:gd name="connsiteX4" fmla="*/ 2507866 w 2628868"/>
              <a:gd name="connsiteY4" fmla="*/ 1244778 h 4255963"/>
              <a:gd name="connsiteX5" fmla="*/ 2288503 w 2628868"/>
              <a:gd name="connsiteY5" fmla="*/ 1437588 h 4255963"/>
              <a:gd name="connsiteX6" fmla="*/ 914400 w 2628868"/>
              <a:gd name="connsiteY6" fmla="*/ 2567085 h 4255963"/>
              <a:gd name="connsiteX7" fmla="*/ 0 w 2628868"/>
              <a:gd name="connsiteY7" fmla="*/ 1375594 h 4255963"/>
              <a:gd name="connsiteX8" fmla="*/ 886691 w 2628868"/>
              <a:gd name="connsiteY8" fmla="*/ 378067 h 4255963"/>
              <a:gd name="connsiteX9" fmla="*/ 886691 w 2628868"/>
              <a:gd name="connsiteY9" fmla="*/ 784467 h 4255963"/>
              <a:gd name="connsiteX10" fmla="*/ 905164 w 2628868"/>
              <a:gd name="connsiteY10" fmla="*/ 1310939 h 4255963"/>
              <a:gd name="connsiteX11" fmla="*/ 914400 w 2628868"/>
              <a:gd name="connsiteY11" fmla="*/ 2567085 h 4255963"/>
              <a:gd name="connsiteX12" fmla="*/ 1742177 w 2628868"/>
              <a:gd name="connsiteY12" fmla="*/ 3864625 h 4255963"/>
              <a:gd name="connsiteX13" fmla="*/ 1742177 w 2628868"/>
              <a:gd name="connsiteY13" fmla="*/ 3458225 h 4255963"/>
              <a:gd name="connsiteX14" fmla="*/ 1723704 w 2628868"/>
              <a:gd name="connsiteY14" fmla="*/ 2931753 h 4255963"/>
              <a:gd name="connsiteX15" fmla="*/ 1714468 w 2628868"/>
              <a:gd name="connsiteY15" fmla="*/ 1675607 h 4255963"/>
              <a:gd name="connsiteX16" fmla="*/ 2628868 w 2628868"/>
              <a:gd name="connsiteY16" fmla="*/ 2867098 h 4255963"/>
              <a:gd name="connsiteX17" fmla="*/ 1742177 w 2628868"/>
              <a:gd name="connsiteY17" fmla="*/ 3864625 h 4255963"/>
              <a:gd name="connsiteX18" fmla="*/ 886690 w 2628868"/>
              <a:gd name="connsiteY18" fmla="*/ 3869411 h 4255963"/>
              <a:gd name="connsiteX19" fmla="*/ 147781 w 2628868"/>
              <a:gd name="connsiteY19" fmla="*/ 3019666 h 4255963"/>
              <a:gd name="connsiteX20" fmla="*/ 600362 w 2628868"/>
              <a:gd name="connsiteY20" fmla="*/ 3028902 h 4255963"/>
              <a:gd name="connsiteX21" fmla="*/ 905163 w 2628868"/>
              <a:gd name="connsiteY21" fmla="*/ 3555375 h 4255963"/>
              <a:gd name="connsiteX22" fmla="*/ 1303568 w 2628868"/>
              <a:gd name="connsiteY22" fmla="*/ 4255963 h 4255963"/>
              <a:gd name="connsiteX23" fmla="*/ 1142559 w 2628868"/>
              <a:gd name="connsiteY23" fmla="*/ 4094954 h 4255963"/>
              <a:gd name="connsiteX24" fmla="*/ 1142560 w 2628868"/>
              <a:gd name="connsiteY24" fmla="*/ 161009 h 4255963"/>
              <a:gd name="connsiteX25" fmla="*/ 1303569 w 2628868"/>
              <a:gd name="connsiteY25" fmla="*/ 0 h 4255963"/>
              <a:gd name="connsiteX26" fmla="*/ 1303568 w 2628868"/>
              <a:gd name="connsiteY26" fmla="*/ 1 h 4255963"/>
              <a:gd name="connsiteX27" fmla="*/ 1464577 w 2628868"/>
              <a:gd name="connsiteY27" fmla="*/ 161010 h 4255963"/>
              <a:gd name="connsiteX28" fmla="*/ 1464577 w 2628868"/>
              <a:gd name="connsiteY28" fmla="*/ 4094954 h 4255963"/>
              <a:gd name="connsiteX29" fmla="*/ 1303568 w 2628868"/>
              <a:gd name="connsiteY29" fmla="*/ 4255963 h 425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28868" h="4255963">
                <a:moveTo>
                  <a:pt x="2288503" y="1437588"/>
                </a:moveTo>
                <a:cubicBezTo>
                  <a:pt x="2182285" y="1436434"/>
                  <a:pt x="2073758" y="1369470"/>
                  <a:pt x="2055285" y="1235542"/>
                </a:cubicBezTo>
                <a:cubicBezTo>
                  <a:pt x="2061443" y="1112391"/>
                  <a:pt x="2086071" y="822985"/>
                  <a:pt x="1750484" y="709069"/>
                </a:cubicBezTo>
                <a:lnTo>
                  <a:pt x="1768957" y="395033"/>
                </a:lnTo>
                <a:cubicBezTo>
                  <a:pt x="2326220" y="493554"/>
                  <a:pt x="2495550" y="915347"/>
                  <a:pt x="2507866" y="1244778"/>
                </a:cubicBezTo>
                <a:cubicBezTo>
                  <a:pt x="2498630" y="1374088"/>
                  <a:pt x="2394721" y="1438743"/>
                  <a:pt x="2288503" y="1437588"/>
                </a:cubicBezTo>
                <a:close/>
                <a:moveTo>
                  <a:pt x="914400" y="2567085"/>
                </a:moveTo>
                <a:cubicBezTo>
                  <a:pt x="193965" y="2299230"/>
                  <a:pt x="9236" y="1745049"/>
                  <a:pt x="0" y="1375594"/>
                </a:cubicBezTo>
                <a:cubicBezTo>
                  <a:pt x="36947" y="923011"/>
                  <a:pt x="360218" y="415012"/>
                  <a:pt x="886691" y="378067"/>
                </a:cubicBezTo>
                <a:lnTo>
                  <a:pt x="886691" y="784467"/>
                </a:lnTo>
                <a:cubicBezTo>
                  <a:pt x="689648" y="818333"/>
                  <a:pt x="548024" y="1193946"/>
                  <a:pt x="905164" y="1310939"/>
                </a:cubicBezTo>
                <a:cubicBezTo>
                  <a:pt x="908243" y="1729654"/>
                  <a:pt x="911321" y="2148370"/>
                  <a:pt x="914400" y="2567085"/>
                </a:cubicBezTo>
                <a:close/>
                <a:moveTo>
                  <a:pt x="1742177" y="3864625"/>
                </a:moveTo>
                <a:lnTo>
                  <a:pt x="1742177" y="3458225"/>
                </a:lnTo>
                <a:cubicBezTo>
                  <a:pt x="1939220" y="3424359"/>
                  <a:pt x="2080844" y="3048746"/>
                  <a:pt x="1723704" y="2931753"/>
                </a:cubicBezTo>
                <a:cubicBezTo>
                  <a:pt x="1720625" y="2513038"/>
                  <a:pt x="1717547" y="2094322"/>
                  <a:pt x="1714468" y="1675607"/>
                </a:cubicBezTo>
                <a:cubicBezTo>
                  <a:pt x="2434903" y="1943462"/>
                  <a:pt x="2619632" y="2497643"/>
                  <a:pt x="2628868" y="2867098"/>
                </a:cubicBezTo>
                <a:cubicBezTo>
                  <a:pt x="2591921" y="3319681"/>
                  <a:pt x="2268650" y="3827680"/>
                  <a:pt x="1742177" y="3864625"/>
                </a:cubicBezTo>
                <a:close/>
                <a:moveTo>
                  <a:pt x="886690" y="3869411"/>
                </a:moveTo>
                <a:cubicBezTo>
                  <a:pt x="329427" y="3770890"/>
                  <a:pt x="160097" y="3349097"/>
                  <a:pt x="147781" y="3019666"/>
                </a:cubicBezTo>
                <a:cubicBezTo>
                  <a:pt x="166253" y="2761046"/>
                  <a:pt x="563416" y="2761047"/>
                  <a:pt x="600362" y="3028902"/>
                </a:cubicBezTo>
                <a:cubicBezTo>
                  <a:pt x="594204" y="3152053"/>
                  <a:pt x="569576" y="3441459"/>
                  <a:pt x="905163" y="3555375"/>
                </a:cubicBezTo>
                <a:close/>
                <a:moveTo>
                  <a:pt x="1303568" y="4255963"/>
                </a:moveTo>
                <a:cubicBezTo>
                  <a:pt x="1214645" y="4255963"/>
                  <a:pt x="1142559" y="4183877"/>
                  <a:pt x="1142559" y="4094954"/>
                </a:cubicBezTo>
                <a:cubicBezTo>
                  <a:pt x="1142559" y="2783639"/>
                  <a:pt x="1142560" y="1472324"/>
                  <a:pt x="1142560" y="161009"/>
                </a:cubicBezTo>
                <a:cubicBezTo>
                  <a:pt x="1142560" y="72086"/>
                  <a:pt x="1214646" y="0"/>
                  <a:pt x="1303569" y="0"/>
                </a:cubicBezTo>
                <a:lnTo>
                  <a:pt x="1303568" y="1"/>
                </a:lnTo>
                <a:cubicBezTo>
                  <a:pt x="1392491" y="1"/>
                  <a:pt x="1464577" y="72087"/>
                  <a:pt x="1464577" y="161010"/>
                </a:cubicBezTo>
                <a:lnTo>
                  <a:pt x="1464577" y="4094954"/>
                </a:lnTo>
                <a:cubicBezTo>
                  <a:pt x="1464577" y="4183877"/>
                  <a:pt x="1392491" y="4255963"/>
                  <a:pt x="1303568" y="42559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61" name="자유형: 도형 69">
            <a:extLst>
              <a:ext uri="{FF2B5EF4-FFF2-40B4-BE49-F238E27FC236}">
                <a16:creationId xmlns:a16="http://schemas.microsoft.com/office/drawing/2014/main" id="{BA669BBA-9EA1-5A4E-8B2A-F0563D069F79}"/>
              </a:ext>
            </a:extLst>
          </p:cNvPr>
          <p:cNvSpPr>
            <a:spLocks noChangeAspect="1"/>
          </p:cNvSpPr>
          <p:nvPr/>
        </p:nvSpPr>
        <p:spPr>
          <a:xfrm>
            <a:off x="6453624" y="6136077"/>
            <a:ext cx="197938" cy="320450"/>
          </a:xfrm>
          <a:custGeom>
            <a:avLst/>
            <a:gdLst>
              <a:gd name="connsiteX0" fmla="*/ 2288503 w 2628868"/>
              <a:gd name="connsiteY0" fmla="*/ 1437588 h 4255963"/>
              <a:gd name="connsiteX1" fmla="*/ 2055285 w 2628868"/>
              <a:gd name="connsiteY1" fmla="*/ 1235542 h 4255963"/>
              <a:gd name="connsiteX2" fmla="*/ 1750484 w 2628868"/>
              <a:gd name="connsiteY2" fmla="*/ 709069 h 4255963"/>
              <a:gd name="connsiteX3" fmla="*/ 1768957 w 2628868"/>
              <a:gd name="connsiteY3" fmla="*/ 395033 h 4255963"/>
              <a:gd name="connsiteX4" fmla="*/ 2507866 w 2628868"/>
              <a:gd name="connsiteY4" fmla="*/ 1244778 h 4255963"/>
              <a:gd name="connsiteX5" fmla="*/ 2288503 w 2628868"/>
              <a:gd name="connsiteY5" fmla="*/ 1437588 h 4255963"/>
              <a:gd name="connsiteX6" fmla="*/ 914400 w 2628868"/>
              <a:gd name="connsiteY6" fmla="*/ 2567085 h 4255963"/>
              <a:gd name="connsiteX7" fmla="*/ 0 w 2628868"/>
              <a:gd name="connsiteY7" fmla="*/ 1375594 h 4255963"/>
              <a:gd name="connsiteX8" fmla="*/ 886691 w 2628868"/>
              <a:gd name="connsiteY8" fmla="*/ 378067 h 4255963"/>
              <a:gd name="connsiteX9" fmla="*/ 886691 w 2628868"/>
              <a:gd name="connsiteY9" fmla="*/ 784467 h 4255963"/>
              <a:gd name="connsiteX10" fmla="*/ 905164 w 2628868"/>
              <a:gd name="connsiteY10" fmla="*/ 1310939 h 4255963"/>
              <a:gd name="connsiteX11" fmla="*/ 914400 w 2628868"/>
              <a:gd name="connsiteY11" fmla="*/ 2567085 h 4255963"/>
              <a:gd name="connsiteX12" fmla="*/ 1742177 w 2628868"/>
              <a:gd name="connsiteY12" fmla="*/ 3864625 h 4255963"/>
              <a:gd name="connsiteX13" fmla="*/ 1742177 w 2628868"/>
              <a:gd name="connsiteY13" fmla="*/ 3458225 h 4255963"/>
              <a:gd name="connsiteX14" fmla="*/ 1723704 w 2628868"/>
              <a:gd name="connsiteY14" fmla="*/ 2931753 h 4255963"/>
              <a:gd name="connsiteX15" fmla="*/ 1714468 w 2628868"/>
              <a:gd name="connsiteY15" fmla="*/ 1675607 h 4255963"/>
              <a:gd name="connsiteX16" fmla="*/ 2628868 w 2628868"/>
              <a:gd name="connsiteY16" fmla="*/ 2867098 h 4255963"/>
              <a:gd name="connsiteX17" fmla="*/ 1742177 w 2628868"/>
              <a:gd name="connsiteY17" fmla="*/ 3864625 h 4255963"/>
              <a:gd name="connsiteX18" fmla="*/ 886690 w 2628868"/>
              <a:gd name="connsiteY18" fmla="*/ 3869411 h 4255963"/>
              <a:gd name="connsiteX19" fmla="*/ 147781 w 2628868"/>
              <a:gd name="connsiteY19" fmla="*/ 3019666 h 4255963"/>
              <a:gd name="connsiteX20" fmla="*/ 600362 w 2628868"/>
              <a:gd name="connsiteY20" fmla="*/ 3028902 h 4255963"/>
              <a:gd name="connsiteX21" fmla="*/ 905163 w 2628868"/>
              <a:gd name="connsiteY21" fmla="*/ 3555375 h 4255963"/>
              <a:gd name="connsiteX22" fmla="*/ 1303568 w 2628868"/>
              <a:gd name="connsiteY22" fmla="*/ 4255963 h 4255963"/>
              <a:gd name="connsiteX23" fmla="*/ 1142559 w 2628868"/>
              <a:gd name="connsiteY23" fmla="*/ 4094954 h 4255963"/>
              <a:gd name="connsiteX24" fmla="*/ 1142560 w 2628868"/>
              <a:gd name="connsiteY24" fmla="*/ 161009 h 4255963"/>
              <a:gd name="connsiteX25" fmla="*/ 1303569 w 2628868"/>
              <a:gd name="connsiteY25" fmla="*/ 0 h 4255963"/>
              <a:gd name="connsiteX26" fmla="*/ 1303568 w 2628868"/>
              <a:gd name="connsiteY26" fmla="*/ 1 h 4255963"/>
              <a:gd name="connsiteX27" fmla="*/ 1464577 w 2628868"/>
              <a:gd name="connsiteY27" fmla="*/ 161010 h 4255963"/>
              <a:gd name="connsiteX28" fmla="*/ 1464577 w 2628868"/>
              <a:gd name="connsiteY28" fmla="*/ 4094954 h 4255963"/>
              <a:gd name="connsiteX29" fmla="*/ 1303568 w 2628868"/>
              <a:gd name="connsiteY29" fmla="*/ 4255963 h 425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28868" h="4255963">
                <a:moveTo>
                  <a:pt x="2288503" y="1437588"/>
                </a:moveTo>
                <a:cubicBezTo>
                  <a:pt x="2182285" y="1436434"/>
                  <a:pt x="2073758" y="1369470"/>
                  <a:pt x="2055285" y="1235542"/>
                </a:cubicBezTo>
                <a:cubicBezTo>
                  <a:pt x="2061443" y="1112391"/>
                  <a:pt x="2086071" y="822985"/>
                  <a:pt x="1750484" y="709069"/>
                </a:cubicBezTo>
                <a:lnTo>
                  <a:pt x="1768957" y="395033"/>
                </a:lnTo>
                <a:cubicBezTo>
                  <a:pt x="2326220" y="493554"/>
                  <a:pt x="2495550" y="915347"/>
                  <a:pt x="2507866" y="1244778"/>
                </a:cubicBezTo>
                <a:cubicBezTo>
                  <a:pt x="2498630" y="1374088"/>
                  <a:pt x="2394721" y="1438743"/>
                  <a:pt x="2288503" y="1437588"/>
                </a:cubicBezTo>
                <a:close/>
                <a:moveTo>
                  <a:pt x="914400" y="2567085"/>
                </a:moveTo>
                <a:cubicBezTo>
                  <a:pt x="193965" y="2299230"/>
                  <a:pt x="9236" y="1745049"/>
                  <a:pt x="0" y="1375594"/>
                </a:cubicBezTo>
                <a:cubicBezTo>
                  <a:pt x="36947" y="923011"/>
                  <a:pt x="360218" y="415012"/>
                  <a:pt x="886691" y="378067"/>
                </a:cubicBezTo>
                <a:lnTo>
                  <a:pt x="886691" y="784467"/>
                </a:lnTo>
                <a:cubicBezTo>
                  <a:pt x="689648" y="818333"/>
                  <a:pt x="548024" y="1193946"/>
                  <a:pt x="905164" y="1310939"/>
                </a:cubicBezTo>
                <a:cubicBezTo>
                  <a:pt x="908243" y="1729654"/>
                  <a:pt x="911321" y="2148370"/>
                  <a:pt x="914400" y="2567085"/>
                </a:cubicBezTo>
                <a:close/>
                <a:moveTo>
                  <a:pt x="1742177" y="3864625"/>
                </a:moveTo>
                <a:lnTo>
                  <a:pt x="1742177" y="3458225"/>
                </a:lnTo>
                <a:cubicBezTo>
                  <a:pt x="1939220" y="3424359"/>
                  <a:pt x="2080844" y="3048746"/>
                  <a:pt x="1723704" y="2931753"/>
                </a:cubicBezTo>
                <a:cubicBezTo>
                  <a:pt x="1720625" y="2513038"/>
                  <a:pt x="1717547" y="2094322"/>
                  <a:pt x="1714468" y="1675607"/>
                </a:cubicBezTo>
                <a:cubicBezTo>
                  <a:pt x="2434903" y="1943462"/>
                  <a:pt x="2619632" y="2497643"/>
                  <a:pt x="2628868" y="2867098"/>
                </a:cubicBezTo>
                <a:cubicBezTo>
                  <a:pt x="2591921" y="3319681"/>
                  <a:pt x="2268650" y="3827680"/>
                  <a:pt x="1742177" y="3864625"/>
                </a:cubicBezTo>
                <a:close/>
                <a:moveTo>
                  <a:pt x="886690" y="3869411"/>
                </a:moveTo>
                <a:cubicBezTo>
                  <a:pt x="329427" y="3770890"/>
                  <a:pt x="160097" y="3349097"/>
                  <a:pt x="147781" y="3019666"/>
                </a:cubicBezTo>
                <a:cubicBezTo>
                  <a:pt x="166253" y="2761046"/>
                  <a:pt x="563416" y="2761047"/>
                  <a:pt x="600362" y="3028902"/>
                </a:cubicBezTo>
                <a:cubicBezTo>
                  <a:pt x="594204" y="3152053"/>
                  <a:pt x="569576" y="3441459"/>
                  <a:pt x="905163" y="3555375"/>
                </a:cubicBezTo>
                <a:close/>
                <a:moveTo>
                  <a:pt x="1303568" y="4255963"/>
                </a:moveTo>
                <a:cubicBezTo>
                  <a:pt x="1214645" y="4255963"/>
                  <a:pt x="1142559" y="4183877"/>
                  <a:pt x="1142559" y="4094954"/>
                </a:cubicBezTo>
                <a:cubicBezTo>
                  <a:pt x="1142559" y="2783639"/>
                  <a:pt x="1142560" y="1472324"/>
                  <a:pt x="1142560" y="161009"/>
                </a:cubicBezTo>
                <a:cubicBezTo>
                  <a:pt x="1142560" y="72086"/>
                  <a:pt x="1214646" y="0"/>
                  <a:pt x="1303569" y="0"/>
                </a:cubicBezTo>
                <a:lnTo>
                  <a:pt x="1303568" y="1"/>
                </a:lnTo>
                <a:cubicBezTo>
                  <a:pt x="1392491" y="1"/>
                  <a:pt x="1464577" y="72087"/>
                  <a:pt x="1464577" y="161010"/>
                </a:cubicBezTo>
                <a:lnTo>
                  <a:pt x="1464577" y="4094954"/>
                </a:lnTo>
                <a:cubicBezTo>
                  <a:pt x="1464577" y="4183877"/>
                  <a:pt x="1392491" y="4255963"/>
                  <a:pt x="1303568" y="42559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C112B0-0B39-AB4C-B297-3B06E94B5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001" y="2499554"/>
            <a:ext cx="447107" cy="4471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DB6D310-2091-F642-B947-6053EA8DBB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01" y="2426202"/>
            <a:ext cx="503191" cy="5031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FBBC5C6-A982-5D45-9C98-D7C48C2B8E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891" y="2491282"/>
            <a:ext cx="447154" cy="44715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C15A94F-F721-2E41-8DA6-681A899EA4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572" y="2499554"/>
            <a:ext cx="459327" cy="4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42D143-8BC5-4884-808A-7F95EB746D0D}"/>
              </a:ext>
            </a:extLst>
          </p:cNvPr>
          <p:cNvSpPr txBox="1"/>
          <p:nvPr/>
        </p:nvSpPr>
        <p:spPr>
          <a:xfrm>
            <a:off x="6436352" y="1201231"/>
            <a:ext cx="493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What is Stock Market?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918E068D-907D-4C3F-BFDF-D42274B7244A}"/>
              </a:ext>
            </a:extLst>
          </p:cNvPr>
          <p:cNvSpPr txBox="1">
            <a:spLocks/>
          </p:cNvSpPr>
          <p:nvPr/>
        </p:nvSpPr>
        <p:spPr>
          <a:xfrm>
            <a:off x="2923472" y="3430280"/>
            <a:ext cx="2891365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Project Context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A82DCE94-1B05-4265-AA2A-AE62CF9918D5}"/>
              </a:ext>
            </a:extLst>
          </p:cNvPr>
          <p:cNvSpPr/>
          <p:nvPr/>
        </p:nvSpPr>
        <p:spPr>
          <a:xfrm flipH="1">
            <a:off x="14777" y="937760"/>
            <a:ext cx="6507660" cy="4388311"/>
          </a:xfrm>
          <a:custGeom>
            <a:avLst/>
            <a:gdLst>
              <a:gd name="connsiteX0" fmla="*/ 5290604 w 6507660"/>
              <a:gd name="connsiteY0" fmla="*/ 3151911 h 4388311"/>
              <a:gd name="connsiteX1" fmla="*/ 5280167 w 6507660"/>
              <a:gd name="connsiteY1" fmla="*/ 3162348 h 4388311"/>
              <a:gd name="connsiteX2" fmla="*/ 5280167 w 6507660"/>
              <a:gd name="connsiteY2" fmla="*/ 3337120 h 4388311"/>
              <a:gd name="connsiteX3" fmla="*/ 5253923 w 6507660"/>
              <a:gd name="connsiteY3" fmla="*/ 3342418 h 4388311"/>
              <a:gd name="connsiteX4" fmla="*/ 5196375 w 6507660"/>
              <a:gd name="connsiteY4" fmla="*/ 3429238 h 4388311"/>
              <a:gd name="connsiteX5" fmla="*/ 5196376 w 6507660"/>
              <a:gd name="connsiteY5" fmla="*/ 3709560 h 4388311"/>
              <a:gd name="connsiteX6" fmla="*/ 5253924 w 6507660"/>
              <a:gd name="connsiteY6" fmla="*/ 3796381 h 4388311"/>
              <a:gd name="connsiteX7" fmla="*/ 5280167 w 6507660"/>
              <a:gd name="connsiteY7" fmla="*/ 3801679 h 4388311"/>
              <a:gd name="connsiteX8" fmla="*/ 5280167 w 6507660"/>
              <a:gd name="connsiteY8" fmla="*/ 3976447 h 4388311"/>
              <a:gd name="connsiteX9" fmla="*/ 5290604 w 6507660"/>
              <a:gd name="connsiteY9" fmla="*/ 3986884 h 4388311"/>
              <a:gd name="connsiteX10" fmla="*/ 5301041 w 6507660"/>
              <a:gd name="connsiteY10" fmla="*/ 3976447 h 4388311"/>
              <a:gd name="connsiteX11" fmla="*/ 5301041 w 6507660"/>
              <a:gd name="connsiteY11" fmla="*/ 3801676 h 4388311"/>
              <a:gd name="connsiteX12" fmla="*/ 5327277 w 6507660"/>
              <a:gd name="connsiteY12" fmla="*/ 3796380 h 4388311"/>
              <a:gd name="connsiteX13" fmla="*/ 5384824 w 6507660"/>
              <a:gd name="connsiteY13" fmla="*/ 3709559 h 4388311"/>
              <a:gd name="connsiteX14" fmla="*/ 5384824 w 6507660"/>
              <a:gd name="connsiteY14" fmla="*/ 3429238 h 4388311"/>
              <a:gd name="connsiteX15" fmla="*/ 5327277 w 6507660"/>
              <a:gd name="connsiteY15" fmla="*/ 3342418 h 4388311"/>
              <a:gd name="connsiteX16" fmla="*/ 5301041 w 6507660"/>
              <a:gd name="connsiteY16" fmla="*/ 3337121 h 4388311"/>
              <a:gd name="connsiteX17" fmla="*/ 5301041 w 6507660"/>
              <a:gd name="connsiteY17" fmla="*/ 3162348 h 4388311"/>
              <a:gd name="connsiteX18" fmla="*/ 5290604 w 6507660"/>
              <a:gd name="connsiteY18" fmla="*/ 3151911 h 4388311"/>
              <a:gd name="connsiteX19" fmla="*/ 5071938 w 6507660"/>
              <a:gd name="connsiteY19" fmla="*/ 2996689 h 4388311"/>
              <a:gd name="connsiteX20" fmla="*/ 5061501 w 6507660"/>
              <a:gd name="connsiteY20" fmla="*/ 3007126 h 4388311"/>
              <a:gd name="connsiteX21" fmla="*/ 5061501 w 6507660"/>
              <a:gd name="connsiteY21" fmla="*/ 3205193 h 4388311"/>
              <a:gd name="connsiteX22" fmla="*/ 5057961 w 6507660"/>
              <a:gd name="connsiteY22" fmla="*/ 3204478 h 4388311"/>
              <a:gd name="connsiteX23" fmla="*/ 4963736 w 6507660"/>
              <a:gd name="connsiteY23" fmla="*/ 3298703 h 4388311"/>
              <a:gd name="connsiteX24" fmla="*/ 4963737 w 6507660"/>
              <a:gd name="connsiteY24" fmla="*/ 3661368 h 4388311"/>
              <a:gd name="connsiteX25" fmla="*/ 5057962 w 6507660"/>
              <a:gd name="connsiteY25" fmla="*/ 3755593 h 4388311"/>
              <a:gd name="connsiteX26" fmla="*/ 5057961 w 6507660"/>
              <a:gd name="connsiteY26" fmla="*/ 3755592 h 4388311"/>
              <a:gd name="connsiteX27" fmla="*/ 5061501 w 6507660"/>
              <a:gd name="connsiteY27" fmla="*/ 3754878 h 4388311"/>
              <a:gd name="connsiteX28" fmla="*/ 5061501 w 6507660"/>
              <a:gd name="connsiteY28" fmla="*/ 4377874 h 4388311"/>
              <a:gd name="connsiteX29" fmla="*/ 5071938 w 6507660"/>
              <a:gd name="connsiteY29" fmla="*/ 4388311 h 4388311"/>
              <a:gd name="connsiteX30" fmla="*/ 5082375 w 6507660"/>
              <a:gd name="connsiteY30" fmla="*/ 4377874 h 4388311"/>
              <a:gd name="connsiteX31" fmla="*/ 5082375 w 6507660"/>
              <a:gd name="connsiteY31" fmla="*/ 3750663 h 4388311"/>
              <a:gd name="connsiteX32" fmla="*/ 5094638 w 6507660"/>
              <a:gd name="connsiteY32" fmla="*/ 3748188 h 4388311"/>
              <a:gd name="connsiteX33" fmla="*/ 5152186 w 6507660"/>
              <a:gd name="connsiteY33" fmla="*/ 3661367 h 4388311"/>
              <a:gd name="connsiteX34" fmla="*/ 5152186 w 6507660"/>
              <a:gd name="connsiteY34" fmla="*/ 3298703 h 4388311"/>
              <a:gd name="connsiteX35" fmla="*/ 5094638 w 6507660"/>
              <a:gd name="connsiteY35" fmla="*/ 3211883 h 4388311"/>
              <a:gd name="connsiteX36" fmla="*/ 5082375 w 6507660"/>
              <a:gd name="connsiteY36" fmla="*/ 3209407 h 4388311"/>
              <a:gd name="connsiteX37" fmla="*/ 5082375 w 6507660"/>
              <a:gd name="connsiteY37" fmla="*/ 3007126 h 4388311"/>
              <a:gd name="connsiteX38" fmla="*/ 5071938 w 6507660"/>
              <a:gd name="connsiteY38" fmla="*/ 2996689 h 4388311"/>
              <a:gd name="connsiteX39" fmla="*/ 6413436 w 6507660"/>
              <a:gd name="connsiteY39" fmla="*/ 2973900 h 4388311"/>
              <a:gd name="connsiteX40" fmla="*/ 6402999 w 6507660"/>
              <a:gd name="connsiteY40" fmla="*/ 2984337 h 4388311"/>
              <a:gd name="connsiteX41" fmla="*/ 6402999 w 6507660"/>
              <a:gd name="connsiteY41" fmla="*/ 3159109 h 4388311"/>
              <a:gd name="connsiteX42" fmla="*/ 6376758 w 6507660"/>
              <a:gd name="connsiteY42" fmla="*/ 3164407 h 4388311"/>
              <a:gd name="connsiteX43" fmla="*/ 6319210 w 6507660"/>
              <a:gd name="connsiteY43" fmla="*/ 3251227 h 4388311"/>
              <a:gd name="connsiteX44" fmla="*/ 6319211 w 6507660"/>
              <a:gd name="connsiteY44" fmla="*/ 3531549 h 4388311"/>
              <a:gd name="connsiteX45" fmla="*/ 6376759 w 6507660"/>
              <a:gd name="connsiteY45" fmla="*/ 3618370 h 4388311"/>
              <a:gd name="connsiteX46" fmla="*/ 6402999 w 6507660"/>
              <a:gd name="connsiteY46" fmla="*/ 3623667 h 4388311"/>
              <a:gd name="connsiteX47" fmla="*/ 6402999 w 6507660"/>
              <a:gd name="connsiteY47" fmla="*/ 3798436 h 4388311"/>
              <a:gd name="connsiteX48" fmla="*/ 6413436 w 6507660"/>
              <a:gd name="connsiteY48" fmla="*/ 3808873 h 4388311"/>
              <a:gd name="connsiteX49" fmla="*/ 6423873 w 6507660"/>
              <a:gd name="connsiteY49" fmla="*/ 3798436 h 4388311"/>
              <a:gd name="connsiteX50" fmla="*/ 6423873 w 6507660"/>
              <a:gd name="connsiteY50" fmla="*/ 3623666 h 4388311"/>
              <a:gd name="connsiteX51" fmla="*/ 6450111 w 6507660"/>
              <a:gd name="connsiteY51" fmla="*/ 3618369 h 4388311"/>
              <a:gd name="connsiteX52" fmla="*/ 6507660 w 6507660"/>
              <a:gd name="connsiteY52" fmla="*/ 3531548 h 4388311"/>
              <a:gd name="connsiteX53" fmla="*/ 6507660 w 6507660"/>
              <a:gd name="connsiteY53" fmla="*/ 3251227 h 4388311"/>
              <a:gd name="connsiteX54" fmla="*/ 6450111 w 6507660"/>
              <a:gd name="connsiteY54" fmla="*/ 3164407 h 4388311"/>
              <a:gd name="connsiteX55" fmla="*/ 6423873 w 6507660"/>
              <a:gd name="connsiteY55" fmla="*/ 3159109 h 4388311"/>
              <a:gd name="connsiteX56" fmla="*/ 6423873 w 6507660"/>
              <a:gd name="connsiteY56" fmla="*/ 2984337 h 4388311"/>
              <a:gd name="connsiteX57" fmla="*/ 6413436 w 6507660"/>
              <a:gd name="connsiteY57" fmla="*/ 2973900 h 4388311"/>
              <a:gd name="connsiteX58" fmla="*/ 4841054 w 6507660"/>
              <a:gd name="connsiteY58" fmla="*/ 2908477 h 4388311"/>
              <a:gd name="connsiteX59" fmla="*/ 4830617 w 6507660"/>
              <a:gd name="connsiteY59" fmla="*/ 2918914 h 4388311"/>
              <a:gd name="connsiteX60" fmla="*/ 4830617 w 6507660"/>
              <a:gd name="connsiteY60" fmla="*/ 2970773 h 4388311"/>
              <a:gd name="connsiteX61" fmla="*/ 4804377 w 6507660"/>
              <a:gd name="connsiteY61" fmla="*/ 2976071 h 4388311"/>
              <a:gd name="connsiteX62" fmla="*/ 4746828 w 6507660"/>
              <a:gd name="connsiteY62" fmla="*/ 3062891 h 4388311"/>
              <a:gd name="connsiteX63" fmla="*/ 4746829 w 6507660"/>
              <a:gd name="connsiteY63" fmla="*/ 3440685 h 4388311"/>
              <a:gd name="connsiteX64" fmla="*/ 4804377 w 6507660"/>
              <a:gd name="connsiteY64" fmla="*/ 3527506 h 4388311"/>
              <a:gd name="connsiteX65" fmla="*/ 4830617 w 6507660"/>
              <a:gd name="connsiteY65" fmla="*/ 3532803 h 4388311"/>
              <a:gd name="connsiteX66" fmla="*/ 4830617 w 6507660"/>
              <a:gd name="connsiteY66" fmla="*/ 3733013 h 4388311"/>
              <a:gd name="connsiteX67" fmla="*/ 4841054 w 6507660"/>
              <a:gd name="connsiteY67" fmla="*/ 3743450 h 4388311"/>
              <a:gd name="connsiteX68" fmla="*/ 4851491 w 6507660"/>
              <a:gd name="connsiteY68" fmla="*/ 3733013 h 4388311"/>
              <a:gd name="connsiteX69" fmla="*/ 4851491 w 6507660"/>
              <a:gd name="connsiteY69" fmla="*/ 3532802 h 4388311"/>
              <a:gd name="connsiteX70" fmla="*/ 4877729 w 6507660"/>
              <a:gd name="connsiteY70" fmla="*/ 3527505 h 4388311"/>
              <a:gd name="connsiteX71" fmla="*/ 4935278 w 6507660"/>
              <a:gd name="connsiteY71" fmla="*/ 3440684 h 4388311"/>
              <a:gd name="connsiteX72" fmla="*/ 4935278 w 6507660"/>
              <a:gd name="connsiteY72" fmla="*/ 3062891 h 4388311"/>
              <a:gd name="connsiteX73" fmla="*/ 4877729 w 6507660"/>
              <a:gd name="connsiteY73" fmla="*/ 2976071 h 4388311"/>
              <a:gd name="connsiteX74" fmla="*/ 4851491 w 6507660"/>
              <a:gd name="connsiteY74" fmla="*/ 2970773 h 4388311"/>
              <a:gd name="connsiteX75" fmla="*/ 4851491 w 6507660"/>
              <a:gd name="connsiteY75" fmla="*/ 2918914 h 4388311"/>
              <a:gd name="connsiteX76" fmla="*/ 4841054 w 6507660"/>
              <a:gd name="connsiteY76" fmla="*/ 2908477 h 4388311"/>
              <a:gd name="connsiteX77" fmla="*/ 5522740 w 6507660"/>
              <a:gd name="connsiteY77" fmla="*/ 2700858 h 4388311"/>
              <a:gd name="connsiteX78" fmla="*/ 5512303 w 6507660"/>
              <a:gd name="connsiteY78" fmla="*/ 2711295 h 4388311"/>
              <a:gd name="connsiteX79" fmla="*/ 5512303 w 6507660"/>
              <a:gd name="connsiteY79" fmla="*/ 2887452 h 4388311"/>
              <a:gd name="connsiteX80" fmla="*/ 5477028 w 6507660"/>
              <a:gd name="connsiteY80" fmla="*/ 2894574 h 4388311"/>
              <a:gd name="connsiteX81" fmla="*/ 5419480 w 6507660"/>
              <a:gd name="connsiteY81" fmla="*/ 2981394 h 4388311"/>
              <a:gd name="connsiteX82" fmla="*/ 5419481 w 6507660"/>
              <a:gd name="connsiteY82" fmla="*/ 3597019 h 4388311"/>
              <a:gd name="connsiteX83" fmla="*/ 5477029 w 6507660"/>
              <a:gd name="connsiteY83" fmla="*/ 3683840 h 4388311"/>
              <a:gd name="connsiteX84" fmla="*/ 5512303 w 6507660"/>
              <a:gd name="connsiteY84" fmla="*/ 3690961 h 4388311"/>
              <a:gd name="connsiteX85" fmla="*/ 5512303 w 6507660"/>
              <a:gd name="connsiteY85" fmla="*/ 4082043 h 4388311"/>
              <a:gd name="connsiteX86" fmla="*/ 5522740 w 6507660"/>
              <a:gd name="connsiteY86" fmla="*/ 4092480 h 4388311"/>
              <a:gd name="connsiteX87" fmla="*/ 5533177 w 6507660"/>
              <a:gd name="connsiteY87" fmla="*/ 4082043 h 4388311"/>
              <a:gd name="connsiteX88" fmla="*/ 5533177 w 6507660"/>
              <a:gd name="connsiteY88" fmla="*/ 3687312 h 4388311"/>
              <a:gd name="connsiteX89" fmla="*/ 5550381 w 6507660"/>
              <a:gd name="connsiteY89" fmla="*/ 3683839 h 4388311"/>
              <a:gd name="connsiteX90" fmla="*/ 5607930 w 6507660"/>
              <a:gd name="connsiteY90" fmla="*/ 3597018 h 4388311"/>
              <a:gd name="connsiteX91" fmla="*/ 5607930 w 6507660"/>
              <a:gd name="connsiteY91" fmla="*/ 2981394 h 4388311"/>
              <a:gd name="connsiteX92" fmla="*/ 5550381 w 6507660"/>
              <a:gd name="connsiteY92" fmla="*/ 2894574 h 4388311"/>
              <a:gd name="connsiteX93" fmla="*/ 5533177 w 6507660"/>
              <a:gd name="connsiteY93" fmla="*/ 2891100 h 4388311"/>
              <a:gd name="connsiteX94" fmla="*/ 5533177 w 6507660"/>
              <a:gd name="connsiteY94" fmla="*/ 2711295 h 4388311"/>
              <a:gd name="connsiteX95" fmla="*/ 5522740 w 6507660"/>
              <a:gd name="connsiteY95" fmla="*/ 2700858 h 4388311"/>
              <a:gd name="connsiteX96" fmla="*/ 5754882 w 6507660"/>
              <a:gd name="connsiteY96" fmla="*/ 2699936 h 4388311"/>
              <a:gd name="connsiteX97" fmla="*/ 5744445 w 6507660"/>
              <a:gd name="connsiteY97" fmla="*/ 2710373 h 4388311"/>
              <a:gd name="connsiteX98" fmla="*/ 5744445 w 6507660"/>
              <a:gd name="connsiteY98" fmla="*/ 2885145 h 4388311"/>
              <a:gd name="connsiteX99" fmla="*/ 5718205 w 6507660"/>
              <a:gd name="connsiteY99" fmla="*/ 2890443 h 4388311"/>
              <a:gd name="connsiteX100" fmla="*/ 5660656 w 6507660"/>
              <a:gd name="connsiteY100" fmla="*/ 2977263 h 4388311"/>
              <a:gd name="connsiteX101" fmla="*/ 5660657 w 6507660"/>
              <a:gd name="connsiteY101" fmla="*/ 3257585 h 4388311"/>
              <a:gd name="connsiteX102" fmla="*/ 5718206 w 6507660"/>
              <a:gd name="connsiteY102" fmla="*/ 3344406 h 4388311"/>
              <a:gd name="connsiteX103" fmla="*/ 5744445 w 6507660"/>
              <a:gd name="connsiteY103" fmla="*/ 3349703 h 4388311"/>
              <a:gd name="connsiteX104" fmla="*/ 5744445 w 6507660"/>
              <a:gd name="connsiteY104" fmla="*/ 3524472 h 4388311"/>
              <a:gd name="connsiteX105" fmla="*/ 5754882 w 6507660"/>
              <a:gd name="connsiteY105" fmla="*/ 3534909 h 4388311"/>
              <a:gd name="connsiteX106" fmla="*/ 5765319 w 6507660"/>
              <a:gd name="connsiteY106" fmla="*/ 3524472 h 4388311"/>
              <a:gd name="connsiteX107" fmla="*/ 5765319 w 6507660"/>
              <a:gd name="connsiteY107" fmla="*/ 3349702 h 4388311"/>
              <a:gd name="connsiteX108" fmla="*/ 5791558 w 6507660"/>
              <a:gd name="connsiteY108" fmla="*/ 3344405 h 4388311"/>
              <a:gd name="connsiteX109" fmla="*/ 5849106 w 6507660"/>
              <a:gd name="connsiteY109" fmla="*/ 3257584 h 4388311"/>
              <a:gd name="connsiteX110" fmla="*/ 5849106 w 6507660"/>
              <a:gd name="connsiteY110" fmla="*/ 2977263 h 4388311"/>
              <a:gd name="connsiteX111" fmla="*/ 5791558 w 6507660"/>
              <a:gd name="connsiteY111" fmla="*/ 2890443 h 4388311"/>
              <a:gd name="connsiteX112" fmla="*/ 5765319 w 6507660"/>
              <a:gd name="connsiteY112" fmla="*/ 2885145 h 4388311"/>
              <a:gd name="connsiteX113" fmla="*/ 5765319 w 6507660"/>
              <a:gd name="connsiteY113" fmla="*/ 2710373 h 4388311"/>
              <a:gd name="connsiteX114" fmla="*/ 5754882 w 6507660"/>
              <a:gd name="connsiteY114" fmla="*/ 2699936 h 4388311"/>
              <a:gd name="connsiteX115" fmla="*/ 5972297 w 6507660"/>
              <a:gd name="connsiteY115" fmla="*/ 2695673 h 4388311"/>
              <a:gd name="connsiteX116" fmla="*/ 5961860 w 6507660"/>
              <a:gd name="connsiteY116" fmla="*/ 2706110 h 4388311"/>
              <a:gd name="connsiteX117" fmla="*/ 5961860 w 6507660"/>
              <a:gd name="connsiteY117" fmla="*/ 3159205 h 4388311"/>
              <a:gd name="connsiteX118" fmla="*/ 5935619 w 6507660"/>
              <a:gd name="connsiteY118" fmla="*/ 3164503 h 4388311"/>
              <a:gd name="connsiteX119" fmla="*/ 5878071 w 6507660"/>
              <a:gd name="connsiteY119" fmla="*/ 3251323 h 4388311"/>
              <a:gd name="connsiteX120" fmla="*/ 5878072 w 6507660"/>
              <a:gd name="connsiteY120" fmla="*/ 3700511 h 4388311"/>
              <a:gd name="connsiteX121" fmla="*/ 5935621 w 6507660"/>
              <a:gd name="connsiteY121" fmla="*/ 3787332 h 4388311"/>
              <a:gd name="connsiteX122" fmla="*/ 5961860 w 6507660"/>
              <a:gd name="connsiteY122" fmla="*/ 3792629 h 4388311"/>
              <a:gd name="connsiteX123" fmla="*/ 5961860 w 6507660"/>
              <a:gd name="connsiteY123" fmla="*/ 4076858 h 4388311"/>
              <a:gd name="connsiteX124" fmla="*/ 5972297 w 6507660"/>
              <a:gd name="connsiteY124" fmla="*/ 4087295 h 4388311"/>
              <a:gd name="connsiteX125" fmla="*/ 5982734 w 6507660"/>
              <a:gd name="connsiteY125" fmla="*/ 4076858 h 4388311"/>
              <a:gd name="connsiteX126" fmla="*/ 5982734 w 6507660"/>
              <a:gd name="connsiteY126" fmla="*/ 3792628 h 4388311"/>
              <a:gd name="connsiteX127" fmla="*/ 6008973 w 6507660"/>
              <a:gd name="connsiteY127" fmla="*/ 3787331 h 4388311"/>
              <a:gd name="connsiteX128" fmla="*/ 6066521 w 6507660"/>
              <a:gd name="connsiteY128" fmla="*/ 3700510 h 4388311"/>
              <a:gd name="connsiteX129" fmla="*/ 6066521 w 6507660"/>
              <a:gd name="connsiteY129" fmla="*/ 3251323 h 4388311"/>
              <a:gd name="connsiteX130" fmla="*/ 6008973 w 6507660"/>
              <a:gd name="connsiteY130" fmla="*/ 3164503 h 4388311"/>
              <a:gd name="connsiteX131" fmla="*/ 5982734 w 6507660"/>
              <a:gd name="connsiteY131" fmla="*/ 3159205 h 4388311"/>
              <a:gd name="connsiteX132" fmla="*/ 5982734 w 6507660"/>
              <a:gd name="connsiteY132" fmla="*/ 2706110 h 4388311"/>
              <a:gd name="connsiteX133" fmla="*/ 5972297 w 6507660"/>
              <a:gd name="connsiteY133" fmla="*/ 2695673 h 4388311"/>
              <a:gd name="connsiteX134" fmla="*/ 6193920 w 6507660"/>
              <a:gd name="connsiteY134" fmla="*/ 2640136 h 4388311"/>
              <a:gd name="connsiteX135" fmla="*/ 6183483 w 6507660"/>
              <a:gd name="connsiteY135" fmla="*/ 2650573 h 4388311"/>
              <a:gd name="connsiteX136" fmla="*/ 6183483 w 6507660"/>
              <a:gd name="connsiteY136" fmla="*/ 3103667 h 4388311"/>
              <a:gd name="connsiteX137" fmla="*/ 6157239 w 6507660"/>
              <a:gd name="connsiteY137" fmla="*/ 3108966 h 4388311"/>
              <a:gd name="connsiteX138" fmla="*/ 6099691 w 6507660"/>
              <a:gd name="connsiteY138" fmla="*/ 3195786 h 4388311"/>
              <a:gd name="connsiteX139" fmla="*/ 6099692 w 6507660"/>
              <a:gd name="connsiteY139" fmla="*/ 3585566 h 4388311"/>
              <a:gd name="connsiteX140" fmla="*/ 6157240 w 6507660"/>
              <a:gd name="connsiteY140" fmla="*/ 3672387 h 4388311"/>
              <a:gd name="connsiteX141" fmla="*/ 6183483 w 6507660"/>
              <a:gd name="connsiteY141" fmla="*/ 3677685 h 4388311"/>
              <a:gd name="connsiteX142" fmla="*/ 6183483 w 6507660"/>
              <a:gd name="connsiteY142" fmla="*/ 4021321 h 4388311"/>
              <a:gd name="connsiteX143" fmla="*/ 6193920 w 6507660"/>
              <a:gd name="connsiteY143" fmla="*/ 4031758 h 4388311"/>
              <a:gd name="connsiteX144" fmla="*/ 6204357 w 6507660"/>
              <a:gd name="connsiteY144" fmla="*/ 4021321 h 4388311"/>
              <a:gd name="connsiteX145" fmla="*/ 6204357 w 6507660"/>
              <a:gd name="connsiteY145" fmla="*/ 3677682 h 4388311"/>
              <a:gd name="connsiteX146" fmla="*/ 6230592 w 6507660"/>
              <a:gd name="connsiteY146" fmla="*/ 3672386 h 4388311"/>
              <a:gd name="connsiteX147" fmla="*/ 6288141 w 6507660"/>
              <a:gd name="connsiteY147" fmla="*/ 3585565 h 4388311"/>
              <a:gd name="connsiteX148" fmla="*/ 6288141 w 6507660"/>
              <a:gd name="connsiteY148" fmla="*/ 3195786 h 4388311"/>
              <a:gd name="connsiteX149" fmla="*/ 6230592 w 6507660"/>
              <a:gd name="connsiteY149" fmla="*/ 3108966 h 4388311"/>
              <a:gd name="connsiteX150" fmla="*/ 6204357 w 6507660"/>
              <a:gd name="connsiteY150" fmla="*/ 3103669 h 4388311"/>
              <a:gd name="connsiteX151" fmla="*/ 6204357 w 6507660"/>
              <a:gd name="connsiteY151" fmla="*/ 2650573 h 4388311"/>
              <a:gd name="connsiteX152" fmla="*/ 6193920 w 6507660"/>
              <a:gd name="connsiteY152" fmla="*/ 2640136 h 4388311"/>
              <a:gd name="connsiteX153" fmla="*/ 3950906 w 6507660"/>
              <a:gd name="connsiteY153" fmla="*/ 2597073 h 4388311"/>
              <a:gd name="connsiteX154" fmla="*/ 3940469 w 6507660"/>
              <a:gd name="connsiteY154" fmla="*/ 2607510 h 4388311"/>
              <a:gd name="connsiteX155" fmla="*/ 3940469 w 6507660"/>
              <a:gd name="connsiteY155" fmla="*/ 3060606 h 4388311"/>
              <a:gd name="connsiteX156" fmla="*/ 3914229 w 6507660"/>
              <a:gd name="connsiteY156" fmla="*/ 3065904 h 4388311"/>
              <a:gd name="connsiteX157" fmla="*/ 3856680 w 6507660"/>
              <a:gd name="connsiteY157" fmla="*/ 3152724 h 4388311"/>
              <a:gd name="connsiteX158" fmla="*/ 3856682 w 6507660"/>
              <a:gd name="connsiteY158" fmla="*/ 3240790 h 4388311"/>
              <a:gd name="connsiteX159" fmla="*/ 3914230 w 6507660"/>
              <a:gd name="connsiteY159" fmla="*/ 3327611 h 4388311"/>
              <a:gd name="connsiteX160" fmla="*/ 3940469 w 6507660"/>
              <a:gd name="connsiteY160" fmla="*/ 3332908 h 4388311"/>
              <a:gd name="connsiteX161" fmla="*/ 3940469 w 6507660"/>
              <a:gd name="connsiteY161" fmla="*/ 3978258 h 4388311"/>
              <a:gd name="connsiteX162" fmla="*/ 3950906 w 6507660"/>
              <a:gd name="connsiteY162" fmla="*/ 3988695 h 4388311"/>
              <a:gd name="connsiteX163" fmla="*/ 3961343 w 6507660"/>
              <a:gd name="connsiteY163" fmla="*/ 3978258 h 4388311"/>
              <a:gd name="connsiteX164" fmla="*/ 3961343 w 6507660"/>
              <a:gd name="connsiteY164" fmla="*/ 3332907 h 4388311"/>
              <a:gd name="connsiteX165" fmla="*/ 3987582 w 6507660"/>
              <a:gd name="connsiteY165" fmla="*/ 3327610 h 4388311"/>
              <a:gd name="connsiteX166" fmla="*/ 4045130 w 6507660"/>
              <a:gd name="connsiteY166" fmla="*/ 3240789 h 4388311"/>
              <a:gd name="connsiteX167" fmla="*/ 4045130 w 6507660"/>
              <a:gd name="connsiteY167" fmla="*/ 3152724 h 4388311"/>
              <a:gd name="connsiteX168" fmla="*/ 3987582 w 6507660"/>
              <a:gd name="connsiteY168" fmla="*/ 3065904 h 4388311"/>
              <a:gd name="connsiteX169" fmla="*/ 3961343 w 6507660"/>
              <a:gd name="connsiteY169" fmla="*/ 3060606 h 4388311"/>
              <a:gd name="connsiteX170" fmla="*/ 3961343 w 6507660"/>
              <a:gd name="connsiteY170" fmla="*/ 2607510 h 4388311"/>
              <a:gd name="connsiteX171" fmla="*/ 3950906 w 6507660"/>
              <a:gd name="connsiteY171" fmla="*/ 2597073 h 4388311"/>
              <a:gd name="connsiteX172" fmla="*/ 3702185 w 6507660"/>
              <a:gd name="connsiteY172" fmla="*/ 2512087 h 4388311"/>
              <a:gd name="connsiteX173" fmla="*/ 3691749 w 6507660"/>
              <a:gd name="connsiteY173" fmla="*/ 2522524 h 4388311"/>
              <a:gd name="connsiteX174" fmla="*/ 3691749 w 6507660"/>
              <a:gd name="connsiteY174" fmla="*/ 2697296 h 4388311"/>
              <a:gd name="connsiteX175" fmla="*/ 3665509 w 6507660"/>
              <a:gd name="connsiteY175" fmla="*/ 2702594 h 4388311"/>
              <a:gd name="connsiteX176" fmla="*/ 3607959 w 6507660"/>
              <a:gd name="connsiteY176" fmla="*/ 2789414 h 4388311"/>
              <a:gd name="connsiteX177" fmla="*/ 3607959 w 6507660"/>
              <a:gd name="connsiteY177" fmla="*/ 2902466 h 4388311"/>
              <a:gd name="connsiteX178" fmla="*/ 3665509 w 6507660"/>
              <a:gd name="connsiteY178" fmla="*/ 2989286 h 4388311"/>
              <a:gd name="connsiteX179" fmla="*/ 3691749 w 6507660"/>
              <a:gd name="connsiteY179" fmla="*/ 2994584 h 4388311"/>
              <a:gd name="connsiteX180" fmla="*/ 3691749 w 6507660"/>
              <a:gd name="connsiteY180" fmla="*/ 3336623 h 4388311"/>
              <a:gd name="connsiteX181" fmla="*/ 3702185 w 6507660"/>
              <a:gd name="connsiteY181" fmla="*/ 3347060 h 4388311"/>
              <a:gd name="connsiteX182" fmla="*/ 3712622 w 6507660"/>
              <a:gd name="connsiteY182" fmla="*/ 3336623 h 4388311"/>
              <a:gd name="connsiteX183" fmla="*/ 3712622 w 6507660"/>
              <a:gd name="connsiteY183" fmla="*/ 2994583 h 4388311"/>
              <a:gd name="connsiteX184" fmla="*/ 3738861 w 6507660"/>
              <a:gd name="connsiteY184" fmla="*/ 2989285 h 4388311"/>
              <a:gd name="connsiteX185" fmla="*/ 3796409 w 6507660"/>
              <a:gd name="connsiteY185" fmla="*/ 2902465 h 4388311"/>
              <a:gd name="connsiteX186" fmla="*/ 3796409 w 6507660"/>
              <a:gd name="connsiteY186" fmla="*/ 2789414 h 4388311"/>
              <a:gd name="connsiteX187" fmla="*/ 3738861 w 6507660"/>
              <a:gd name="connsiteY187" fmla="*/ 2702594 h 4388311"/>
              <a:gd name="connsiteX188" fmla="*/ 3712622 w 6507660"/>
              <a:gd name="connsiteY188" fmla="*/ 2697296 h 4388311"/>
              <a:gd name="connsiteX189" fmla="*/ 3712622 w 6507660"/>
              <a:gd name="connsiteY189" fmla="*/ 2522524 h 4388311"/>
              <a:gd name="connsiteX190" fmla="*/ 3702185 w 6507660"/>
              <a:gd name="connsiteY190" fmla="*/ 2512087 h 4388311"/>
              <a:gd name="connsiteX191" fmla="*/ 4603602 w 6507660"/>
              <a:gd name="connsiteY191" fmla="*/ 2500040 h 4388311"/>
              <a:gd name="connsiteX192" fmla="*/ 4593165 w 6507660"/>
              <a:gd name="connsiteY192" fmla="*/ 2510477 h 4388311"/>
              <a:gd name="connsiteX193" fmla="*/ 4593165 w 6507660"/>
              <a:gd name="connsiteY193" fmla="*/ 2562336 h 4388311"/>
              <a:gd name="connsiteX194" fmla="*/ 4566925 w 6507660"/>
              <a:gd name="connsiteY194" fmla="*/ 2567634 h 4388311"/>
              <a:gd name="connsiteX195" fmla="*/ 4509376 w 6507660"/>
              <a:gd name="connsiteY195" fmla="*/ 2654454 h 4388311"/>
              <a:gd name="connsiteX196" fmla="*/ 4509377 w 6507660"/>
              <a:gd name="connsiteY196" fmla="*/ 3062874 h 4388311"/>
              <a:gd name="connsiteX197" fmla="*/ 4566926 w 6507660"/>
              <a:gd name="connsiteY197" fmla="*/ 3149694 h 4388311"/>
              <a:gd name="connsiteX198" fmla="*/ 4593165 w 6507660"/>
              <a:gd name="connsiteY198" fmla="*/ 3154992 h 4388311"/>
              <a:gd name="connsiteX199" fmla="*/ 4593165 w 6507660"/>
              <a:gd name="connsiteY199" fmla="*/ 3324576 h 4388311"/>
              <a:gd name="connsiteX200" fmla="*/ 4603602 w 6507660"/>
              <a:gd name="connsiteY200" fmla="*/ 3335013 h 4388311"/>
              <a:gd name="connsiteX201" fmla="*/ 4614039 w 6507660"/>
              <a:gd name="connsiteY201" fmla="*/ 3324576 h 4388311"/>
              <a:gd name="connsiteX202" fmla="*/ 4614039 w 6507660"/>
              <a:gd name="connsiteY202" fmla="*/ 3154991 h 4388311"/>
              <a:gd name="connsiteX203" fmla="*/ 4640278 w 6507660"/>
              <a:gd name="connsiteY203" fmla="*/ 3149693 h 4388311"/>
              <a:gd name="connsiteX204" fmla="*/ 4697826 w 6507660"/>
              <a:gd name="connsiteY204" fmla="*/ 3062873 h 4388311"/>
              <a:gd name="connsiteX205" fmla="*/ 4697826 w 6507660"/>
              <a:gd name="connsiteY205" fmla="*/ 2654454 h 4388311"/>
              <a:gd name="connsiteX206" fmla="*/ 4640278 w 6507660"/>
              <a:gd name="connsiteY206" fmla="*/ 2567634 h 4388311"/>
              <a:gd name="connsiteX207" fmla="*/ 4614039 w 6507660"/>
              <a:gd name="connsiteY207" fmla="*/ 2562336 h 4388311"/>
              <a:gd name="connsiteX208" fmla="*/ 4614039 w 6507660"/>
              <a:gd name="connsiteY208" fmla="*/ 2510477 h 4388311"/>
              <a:gd name="connsiteX209" fmla="*/ 4603602 w 6507660"/>
              <a:gd name="connsiteY209" fmla="*/ 2500040 h 4388311"/>
              <a:gd name="connsiteX210" fmla="*/ 4379688 w 6507660"/>
              <a:gd name="connsiteY210" fmla="*/ 2283372 h 4388311"/>
              <a:gd name="connsiteX211" fmla="*/ 4369251 w 6507660"/>
              <a:gd name="connsiteY211" fmla="*/ 2293809 h 4388311"/>
              <a:gd name="connsiteX212" fmla="*/ 4369251 w 6507660"/>
              <a:gd name="connsiteY212" fmla="*/ 2468580 h 4388311"/>
              <a:gd name="connsiteX213" fmla="*/ 4343008 w 6507660"/>
              <a:gd name="connsiteY213" fmla="*/ 2473879 h 4388311"/>
              <a:gd name="connsiteX214" fmla="*/ 4285459 w 6507660"/>
              <a:gd name="connsiteY214" fmla="*/ 2560699 h 4388311"/>
              <a:gd name="connsiteX215" fmla="*/ 4285460 w 6507660"/>
              <a:gd name="connsiteY215" fmla="*/ 2841021 h 4388311"/>
              <a:gd name="connsiteX216" fmla="*/ 4343009 w 6507660"/>
              <a:gd name="connsiteY216" fmla="*/ 2927841 h 4388311"/>
              <a:gd name="connsiteX217" fmla="*/ 4369251 w 6507660"/>
              <a:gd name="connsiteY217" fmla="*/ 2933140 h 4388311"/>
              <a:gd name="connsiteX218" fmla="*/ 4369251 w 6507660"/>
              <a:gd name="connsiteY218" fmla="*/ 3107908 h 4388311"/>
              <a:gd name="connsiteX219" fmla="*/ 4379688 w 6507660"/>
              <a:gd name="connsiteY219" fmla="*/ 3118345 h 4388311"/>
              <a:gd name="connsiteX220" fmla="*/ 4390126 w 6507660"/>
              <a:gd name="connsiteY220" fmla="*/ 3107908 h 4388311"/>
              <a:gd name="connsiteX221" fmla="*/ 4390126 w 6507660"/>
              <a:gd name="connsiteY221" fmla="*/ 2933137 h 4388311"/>
              <a:gd name="connsiteX222" fmla="*/ 4416361 w 6507660"/>
              <a:gd name="connsiteY222" fmla="*/ 2927840 h 4388311"/>
              <a:gd name="connsiteX223" fmla="*/ 4473908 w 6507660"/>
              <a:gd name="connsiteY223" fmla="*/ 2841020 h 4388311"/>
              <a:gd name="connsiteX224" fmla="*/ 4473908 w 6507660"/>
              <a:gd name="connsiteY224" fmla="*/ 2560699 h 4388311"/>
              <a:gd name="connsiteX225" fmla="*/ 4416361 w 6507660"/>
              <a:gd name="connsiteY225" fmla="*/ 2473879 h 4388311"/>
              <a:gd name="connsiteX226" fmla="*/ 4390126 w 6507660"/>
              <a:gd name="connsiteY226" fmla="*/ 2468582 h 4388311"/>
              <a:gd name="connsiteX227" fmla="*/ 4390126 w 6507660"/>
              <a:gd name="connsiteY227" fmla="*/ 2293809 h 4388311"/>
              <a:gd name="connsiteX228" fmla="*/ 4379688 w 6507660"/>
              <a:gd name="connsiteY228" fmla="*/ 2283372 h 4388311"/>
              <a:gd name="connsiteX229" fmla="*/ 4166318 w 6507660"/>
              <a:gd name="connsiteY229" fmla="*/ 2070455 h 4388311"/>
              <a:gd name="connsiteX230" fmla="*/ 4155881 w 6507660"/>
              <a:gd name="connsiteY230" fmla="*/ 2080892 h 4388311"/>
              <a:gd name="connsiteX231" fmla="*/ 4155881 w 6507660"/>
              <a:gd name="connsiteY231" fmla="*/ 2560422 h 4388311"/>
              <a:gd name="connsiteX232" fmla="*/ 4129637 w 6507660"/>
              <a:gd name="connsiteY232" fmla="*/ 2565721 h 4388311"/>
              <a:gd name="connsiteX233" fmla="*/ 4072089 w 6507660"/>
              <a:gd name="connsiteY233" fmla="*/ 2652541 h 4388311"/>
              <a:gd name="connsiteX234" fmla="*/ 4072089 w 6507660"/>
              <a:gd name="connsiteY234" fmla="*/ 3244636 h 4388311"/>
              <a:gd name="connsiteX235" fmla="*/ 4129638 w 6507660"/>
              <a:gd name="connsiteY235" fmla="*/ 3331457 h 4388311"/>
              <a:gd name="connsiteX236" fmla="*/ 4155881 w 6507660"/>
              <a:gd name="connsiteY236" fmla="*/ 3336755 h 4388311"/>
              <a:gd name="connsiteX237" fmla="*/ 4155881 w 6507660"/>
              <a:gd name="connsiteY237" fmla="*/ 3531368 h 4388311"/>
              <a:gd name="connsiteX238" fmla="*/ 4166318 w 6507660"/>
              <a:gd name="connsiteY238" fmla="*/ 3541805 h 4388311"/>
              <a:gd name="connsiteX239" fmla="*/ 4176755 w 6507660"/>
              <a:gd name="connsiteY239" fmla="*/ 3531368 h 4388311"/>
              <a:gd name="connsiteX240" fmla="*/ 4176755 w 6507660"/>
              <a:gd name="connsiteY240" fmla="*/ 3336752 h 4388311"/>
              <a:gd name="connsiteX241" fmla="*/ 4202989 w 6507660"/>
              <a:gd name="connsiteY241" fmla="*/ 3331456 h 4388311"/>
              <a:gd name="connsiteX242" fmla="*/ 4260538 w 6507660"/>
              <a:gd name="connsiteY242" fmla="*/ 3244635 h 4388311"/>
              <a:gd name="connsiteX243" fmla="*/ 4260538 w 6507660"/>
              <a:gd name="connsiteY243" fmla="*/ 2652541 h 4388311"/>
              <a:gd name="connsiteX244" fmla="*/ 4202989 w 6507660"/>
              <a:gd name="connsiteY244" fmla="*/ 2565721 h 4388311"/>
              <a:gd name="connsiteX245" fmla="*/ 4176755 w 6507660"/>
              <a:gd name="connsiteY245" fmla="*/ 2560424 h 4388311"/>
              <a:gd name="connsiteX246" fmla="*/ 4176755 w 6507660"/>
              <a:gd name="connsiteY246" fmla="*/ 2080892 h 4388311"/>
              <a:gd name="connsiteX247" fmla="*/ 4166318 w 6507660"/>
              <a:gd name="connsiteY247" fmla="*/ 2070455 h 4388311"/>
              <a:gd name="connsiteX248" fmla="*/ 3486102 w 6507660"/>
              <a:gd name="connsiteY248" fmla="*/ 1551546 h 4388311"/>
              <a:gd name="connsiteX249" fmla="*/ 3475666 w 6507660"/>
              <a:gd name="connsiteY249" fmla="*/ 1561983 h 4388311"/>
              <a:gd name="connsiteX250" fmla="*/ 3475666 w 6507660"/>
              <a:gd name="connsiteY250" fmla="*/ 1658632 h 4388311"/>
              <a:gd name="connsiteX251" fmla="*/ 3444999 w 6507660"/>
              <a:gd name="connsiteY251" fmla="*/ 1664823 h 4388311"/>
              <a:gd name="connsiteX252" fmla="*/ 3391877 w 6507660"/>
              <a:gd name="connsiteY252" fmla="*/ 1744965 h 4388311"/>
              <a:gd name="connsiteX253" fmla="*/ 3391877 w 6507660"/>
              <a:gd name="connsiteY253" fmla="*/ 2867581 h 4388311"/>
              <a:gd name="connsiteX254" fmla="*/ 3444999 w 6507660"/>
              <a:gd name="connsiteY254" fmla="*/ 2947723 h 4388311"/>
              <a:gd name="connsiteX255" fmla="*/ 3475666 w 6507660"/>
              <a:gd name="connsiteY255" fmla="*/ 2953914 h 4388311"/>
              <a:gd name="connsiteX256" fmla="*/ 3475666 w 6507660"/>
              <a:gd name="connsiteY256" fmla="*/ 3141474 h 4388311"/>
              <a:gd name="connsiteX257" fmla="*/ 3486102 w 6507660"/>
              <a:gd name="connsiteY257" fmla="*/ 3151911 h 4388311"/>
              <a:gd name="connsiteX258" fmla="*/ 3496540 w 6507660"/>
              <a:gd name="connsiteY258" fmla="*/ 3141474 h 4388311"/>
              <a:gd name="connsiteX259" fmla="*/ 3496540 w 6507660"/>
              <a:gd name="connsiteY259" fmla="*/ 2953914 h 4388311"/>
              <a:gd name="connsiteX260" fmla="*/ 3527205 w 6507660"/>
              <a:gd name="connsiteY260" fmla="*/ 2947723 h 4388311"/>
              <a:gd name="connsiteX261" fmla="*/ 3580326 w 6507660"/>
              <a:gd name="connsiteY261" fmla="*/ 2867581 h 4388311"/>
              <a:gd name="connsiteX262" fmla="*/ 3580326 w 6507660"/>
              <a:gd name="connsiteY262" fmla="*/ 1744965 h 4388311"/>
              <a:gd name="connsiteX263" fmla="*/ 3527205 w 6507660"/>
              <a:gd name="connsiteY263" fmla="*/ 1664823 h 4388311"/>
              <a:gd name="connsiteX264" fmla="*/ 3496540 w 6507660"/>
              <a:gd name="connsiteY264" fmla="*/ 1658632 h 4388311"/>
              <a:gd name="connsiteX265" fmla="*/ 3496540 w 6507660"/>
              <a:gd name="connsiteY265" fmla="*/ 1561983 h 4388311"/>
              <a:gd name="connsiteX266" fmla="*/ 3486102 w 6507660"/>
              <a:gd name="connsiteY266" fmla="*/ 1551546 h 4388311"/>
              <a:gd name="connsiteX267" fmla="*/ 3261818 w 6507660"/>
              <a:gd name="connsiteY267" fmla="*/ 1293939 h 4388311"/>
              <a:gd name="connsiteX268" fmla="*/ 3251381 w 6507660"/>
              <a:gd name="connsiteY268" fmla="*/ 1304376 h 4388311"/>
              <a:gd name="connsiteX269" fmla="*/ 3251381 w 6507660"/>
              <a:gd name="connsiteY269" fmla="*/ 1479148 h 4388311"/>
              <a:gd name="connsiteX270" fmla="*/ 3225141 w 6507660"/>
              <a:gd name="connsiteY270" fmla="*/ 1484446 h 4388311"/>
              <a:gd name="connsiteX271" fmla="*/ 3167592 w 6507660"/>
              <a:gd name="connsiteY271" fmla="*/ 1571266 h 4388311"/>
              <a:gd name="connsiteX272" fmla="*/ 3167593 w 6507660"/>
              <a:gd name="connsiteY272" fmla="*/ 1679113 h 4388311"/>
              <a:gd name="connsiteX273" fmla="*/ 3225142 w 6507660"/>
              <a:gd name="connsiteY273" fmla="*/ 1765934 h 4388311"/>
              <a:gd name="connsiteX274" fmla="*/ 3251381 w 6507660"/>
              <a:gd name="connsiteY274" fmla="*/ 1771231 h 4388311"/>
              <a:gd name="connsiteX275" fmla="*/ 3251381 w 6507660"/>
              <a:gd name="connsiteY275" fmla="*/ 2118475 h 4388311"/>
              <a:gd name="connsiteX276" fmla="*/ 3261818 w 6507660"/>
              <a:gd name="connsiteY276" fmla="*/ 2128912 h 4388311"/>
              <a:gd name="connsiteX277" fmla="*/ 3272255 w 6507660"/>
              <a:gd name="connsiteY277" fmla="*/ 2118475 h 4388311"/>
              <a:gd name="connsiteX278" fmla="*/ 3272255 w 6507660"/>
              <a:gd name="connsiteY278" fmla="*/ 1771230 h 4388311"/>
              <a:gd name="connsiteX279" fmla="*/ 3298493 w 6507660"/>
              <a:gd name="connsiteY279" fmla="*/ 1765932 h 4388311"/>
              <a:gd name="connsiteX280" fmla="*/ 3356041 w 6507660"/>
              <a:gd name="connsiteY280" fmla="*/ 1679112 h 4388311"/>
              <a:gd name="connsiteX281" fmla="*/ 3356041 w 6507660"/>
              <a:gd name="connsiteY281" fmla="*/ 1571266 h 4388311"/>
              <a:gd name="connsiteX282" fmla="*/ 3298493 w 6507660"/>
              <a:gd name="connsiteY282" fmla="*/ 1484446 h 4388311"/>
              <a:gd name="connsiteX283" fmla="*/ 3272255 w 6507660"/>
              <a:gd name="connsiteY283" fmla="*/ 1479149 h 4388311"/>
              <a:gd name="connsiteX284" fmla="*/ 3272255 w 6507660"/>
              <a:gd name="connsiteY284" fmla="*/ 1304376 h 4388311"/>
              <a:gd name="connsiteX285" fmla="*/ 3261818 w 6507660"/>
              <a:gd name="connsiteY285" fmla="*/ 1293939 h 4388311"/>
              <a:gd name="connsiteX286" fmla="*/ 3045279 w 6507660"/>
              <a:gd name="connsiteY286" fmla="*/ 1199327 h 4388311"/>
              <a:gd name="connsiteX287" fmla="*/ 3034842 w 6507660"/>
              <a:gd name="connsiteY287" fmla="*/ 1209764 h 4388311"/>
              <a:gd name="connsiteX288" fmla="*/ 3034842 w 6507660"/>
              <a:gd name="connsiteY288" fmla="*/ 1662859 h 4388311"/>
              <a:gd name="connsiteX289" fmla="*/ 3008599 w 6507660"/>
              <a:gd name="connsiteY289" fmla="*/ 1668157 h 4388311"/>
              <a:gd name="connsiteX290" fmla="*/ 2951050 w 6507660"/>
              <a:gd name="connsiteY290" fmla="*/ 1754977 h 4388311"/>
              <a:gd name="connsiteX291" fmla="*/ 2951051 w 6507660"/>
              <a:gd name="connsiteY291" fmla="*/ 2035299 h 4388311"/>
              <a:gd name="connsiteX292" fmla="*/ 3008600 w 6507660"/>
              <a:gd name="connsiteY292" fmla="*/ 2122119 h 4388311"/>
              <a:gd name="connsiteX293" fmla="*/ 3034842 w 6507660"/>
              <a:gd name="connsiteY293" fmla="*/ 2127418 h 4388311"/>
              <a:gd name="connsiteX294" fmla="*/ 3034842 w 6507660"/>
              <a:gd name="connsiteY294" fmla="*/ 2580512 h 4388311"/>
              <a:gd name="connsiteX295" fmla="*/ 3045279 w 6507660"/>
              <a:gd name="connsiteY295" fmla="*/ 2590949 h 4388311"/>
              <a:gd name="connsiteX296" fmla="*/ 3055716 w 6507660"/>
              <a:gd name="connsiteY296" fmla="*/ 2580512 h 4388311"/>
              <a:gd name="connsiteX297" fmla="*/ 3055716 w 6507660"/>
              <a:gd name="connsiteY297" fmla="*/ 2127415 h 4388311"/>
              <a:gd name="connsiteX298" fmla="*/ 3081952 w 6507660"/>
              <a:gd name="connsiteY298" fmla="*/ 2122119 h 4388311"/>
              <a:gd name="connsiteX299" fmla="*/ 3139500 w 6507660"/>
              <a:gd name="connsiteY299" fmla="*/ 2035298 h 4388311"/>
              <a:gd name="connsiteX300" fmla="*/ 3139500 w 6507660"/>
              <a:gd name="connsiteY300" fmla="*/ 1754977 h 4388311"/>
              <a:gd name="connsiteX301" fmla="*/ 3081952 w 6507660"/>
              <a:gd name="connsiteY301" fmla="*/ 1668157 h 4388311"/>
              <a:gd name="connsiteX302" fmla="*/ 3055716 w 6507660"/>
              <a:gd name="connsiteY302" fmla="*/ 1662860 h 4388311"/>
              <a:gd name="connsiteX303" fmla="*/ 3055716 w 6507660"/>
              <a:gd name="connsiteY303" fmla="*/ 1209764 h 4388311"/>
              <a:gd name="connsiteX304" fmla="*/ 3045279 w 6507660"/>
              <a:gd name="connsiteY304" fmla="*/ 1199327 h 4388311"/>
              <a:gd name="connsiteX305" fmla="*/ 2814311 w 6507660"/>
              <a:gd name="connsiteY305" fmla="*/ 1053664 h 4388311"/>
              <a:gd name="connsiteX306" fmla="*/ 2803874 w 6507660"/>
              <a:gd name="connsiteY306" fmla="*/ 1064101 h 4388311"/>
              <a:gd name="connsiteX307" fmla="*/ 2803874 w 6507660"/>
              <a:gd name="connsiteY307" fmla="*/ 1282808 h 4388311"/>
              <a:gd name="connsiteX308" fmla="*/ 2777621 w 6507660"/>
              <a:gd name="connsiteY308" fmla="*/ 1288108 h 4388311"/>
              <a:gd name="connsiteX309" fmla="*/ 2720072 w 6507660"/>
              <a:gd name="connsiteY309" fmla="*/ 1374928 h 4388311"/>
              <a:gd name="connsiteX310" fmla="*/ 2720073 w 6507660"/>
              <a:gd name="connsiteY310" fmla="*/ 1958767 h 4388311"/>
              <a:gd name="connsiteX311" fmla="*/ 2777622 w 6507660"/>
              <a:gd name="connsiteY311" fmla="*/ 2045588 h 4388311"/>
              <a:gd name="connsiteX312" fmla="*/ 2803874 w 6507660"/>
              <a:gd name="connsiteY312" fmla="*/ 2050888 h 4388311"/>
              <a:gd name="connsiteX313" fmla="*/ 2803874 w 6507660"/>
              <a:gd name="connsiteY313" fmla="*/ 2434848 h 4388311"/>
              <a:gd name="connsiteX314" fmla="*/ 2814311 w 6507660"/>
              <a:gd name="connsiteY314" fmla="*/ 2445285 h 4388311"/>
              <a:gd name="connsiteX315" fmla="*/ 2824748 w 6507660"/>
              <a:gd name="connsiteY315" fmla="*/ 2434848 h 4388311"/>
              <a:gd name="connsiteX316" fmla="*/ 2824748 w 6507660"/>
              <a:gd name="connsiteY316" fmla="*/ 2050881 h 4388311"/>
              <a:gd name="connsiteX317" fmla="*/ 2850974 w 6507660"/>
              <a:gd name="connsiteY317" fmla="*/ 2045586 h 4388311"/>
              <a:gd name="connsiteX318" fmla="*/ 2908522 w 6507660"/>
              <a:gd name="connsiteY318" fmla="*/ 1958766 h 4388311"/>
              <a:gd name="connsiteX319" fmla="*/ 2908522 w 6507660"/>
              <a:gd name="connsiteY319" fmla="*/ 1374928 h 4388311"/>
              <a:gd name="connsiteX320" fmla="*/ 2850974 w 6507660"/>
              <a:gd name="connsiteY320" fmla="*/ 1288108 h 4388311"/>
              <a:gd name="connsiteX321" fmla="*/ 2824748 w 6507660"/>
              <a:gd name="connsiteY321" fmla="*/ 1282813 h 4388311"/>
              <a:gd name="connsiteX322" fmla="*/ 2824748 w 6507660"/>
              <a:gd name="connsiteY322" fmla="*/ 1064101 h 4388311"/>
              <a:gd name="connsiteX323" fmla="*/ 2814311 w 6507660"/>
              <a:gd name="connsiteY323" fmla="*/ 1053664 h 4388311"/>
              <a:gd name="connsiteX324" fmla="*/ 1894767 w 6507660"/>
              <a:gd name="connsiteY324" fmla="*/ 1031593 h 4388311"/>
              <a:gd name="connsiteX325" fmla="*/ 1884330 w 6507660"/>
              <a:gd name="connsiteY325" fmla="*/ 1042030 h 4388311"/>
              <a:gd name="connsiteX326" fmla="*/ 1884330 w 6507660"/>
              <a:gd name="connsiteY326" fmla="*/ 1093889 h 4388311"/>
              <a:gd name="connsiteX327" fmla="*/ 1858090 w 6507660"/>
              <a:gd name="connsiteY327" fmla="*/ 1099187 h 4388311"/>
              <a:gd name="connsiteX328" fmla="*/ 1800541 w 6507660"/>
              <a:gd name="connsiteY328" fmla="*/ 1186006 h 4388311"/>
              <a:gd name="connsiteX329" fmla="*/ 1800542 w 6507660"/>
              <a:gd name="connsiteY329" fmla="*/ 1528829 h 4388311"/>
              <a:gd name="connsiteX330" fmla="*/ 1858091 w 6507660"/>
              <a:gd name="connsiteY330" fmla="*/ 1615650 h 4388311"/>
              <a:gd name="connsiteX331" fmla="*/ 1884330 w 6507660"/>
              <a:gd name="connsiteY331" fmla="*/ 1620947 h 4388311"/>
              <a:gd name="connsiteX332" fmla="*/ 1884330 w 6507660"/>
              <a:gd name="connsiteY332" fmla="*/ 1856128 h 4388311"/>
              <a:gd name="connsiteX333" fmla="*/ 1894767 w 6507660"/>
              <a:gd name="connsiteY333" fmla="*/ 1866565 h 4388311"/>
              <a:gd name="connsiteX334" fmla="*/ 1905204 w 6507660"/>
              <a:gd name="connsiteY334" fmla="*/ 1856128 h 4388311"/>
              <a:gd name="connsiteX335" fmla="*/ 1905204 w 6507660"/>
              <a:gd name="connsiteY335" fmla="*/ 1620946 h 4388311"/>
              <a:gd name="connsiteX336" fmla="*/ 1931443 w 6507660"/>
              <a:gd name="connsiteY336" fmla="*/ 1615648 h 4388311"/>
              <a:gd name="connsiteX337" fmla="*/ 1988991 w 6507660"/>
              <a:gd name="connsiteY337" fmla="*/ 1528828 h 4388311"/>
              <a:gd name="connsiteX338" fmla="*/ 1988991 w 6507660"/>
              <a:gd name="connsiteY338" fmla="*/ 1186006 h 4388311"/>
              <a:gd name="connsiteX339" fmla="*/ 1931443 w 6507660"/>
              <a:gd name="connsiteY339" fmla="*/ 1099187 h 4388311"/>
              <a:gd name="connsiteX340" fmla="*/ 1905204 w 6507660"/>
              <a:gd name="connsiteY340" fmla="*/ 1093889 h 4388311"/>
              <a:gd name="connsiteX341" fmla="*/ 1905204 w 6507660"/>
              <a:gd name="connsiteY341" fmla="*/ 1042030 h 4388311"/>
              <a:gd name="connsiteX342" fmla="*/ 1894767 w 6507660"/>
              <a:gd name="connsiteY342" fmla="*/ 1031593 h 4388311"/>
              <a:gd name="connsiteX343" fmla="*/ 2352676 w 6507660"/>
              <a:gd name="connsiteY343" fmla="*/ 949445 h 4388311"/>
              <a:gd name="connsiteX344" fmla="*/ 2342239 w 6507660"/>
              <a:gd name="connsiteY344" fmla="*/ 959881 h 4388311"/>
              <a:gd name="connsiteX345" fmla="*/ 2342239 w 6507660"/>
              <a:gd name="connsiteY345" fmla="*/ 1011739 h 4388311"/>
              <a:gd name="connsiteX346" fmla="*/ 2315996 w 6507660"/>
              <a:gd name="connsiteY346" fmla="*/ 1017038 h 4388311"/>
              <a:gd name="connsiteX347" fmla="*/ 2258447 w 6507660"/>
              <a:gd name="connsiteY347" fmla="*/ 1103859 h 4388311"/>
              <a:gd name="connsiteX348" fmla="*/ 2258448 w 6507660"/>
              <a:gd name="connsiteY348" fmla="*/ 1384179 h 4388311"/>
              <a:gd name="connsiteX349" fmla="*/ 2315997 w 6507660"/>
              <a:gd name="connsiteY349" fmla="*/ 1471000 h 4388311"/>
              <a:gd name="connsiteX350" fmla="*/ 2342239 w 6507660"/>
              <a:gd name="connsiteY350" fmla="*/ 1476298 h 4388311"/>
              <a:gd name="connsiteX351" fmla="*/ 2342239 w 6507660"/>
              <a:gd name="connsiteY351" fmla="*/ 1773979 h 4388311"/>
              <a:gd name="connsiteX352" fmla="*/ 2352676 w 6507660"/>
              <a:gd name="connsiteY352" fmla="*/ 1784416 h 4388311"/>
              <a:gd name="connsiteX353" fmla="*/ 2363113 w 6507660"/>
              <a:gd name="connsiteY353" fmla="*/ 1773979 h 4388311"/>
              <a:gd name="connsiteX354" fmla="*/ 2363113 w 6507660"/>
              <a:gd name="connsiteY354" fmla="*/ 1476295 h 4388311"/>
              <a:gd name="connsiteX355" fmla="*/ 2389349 w 6507660"/>
              <a:gd name="connsiteY355" fmla="*/ 1470998 h 4388311"/>
              <a:gd name="connsiteX356" fmla="*/ 2446897 w 6507660"/>
              <a:gd name="connsiteY356" fmla="*/ 1384178 h 4388311"/>
              <a:gd name="connsiteX357" fmla="*/ 2446897 w 6507660"/>
              <a:gd name="connsiteY357" fmla="*/ 1103859 h 4388311"/>
              <a:gd name="connsiteX358" fmla="*/ 2389349 w 6507660"/>
              <a:gd name="connsiteY358" fmla="*/ 1017038 h 4388311"/>
              <a:gd name="connsiteX359" fmla="*/ 2363113 w 6507660"/>
              <a:gd name="connsiteY359" fmla="*/ 1011741 h 4388311"/>
              <a:gd name="connsiteX360" fmla="*/ 2363113 w 6507660"/>
              <a:gd name="connsiteY360" fmla="*/ 959881 h 4388311"/>
              <a:gd name="connsiteX361" fmla="*/ 2352676 w 6507660"/>
              <a:gd name="connsiteY361" fmla="*/ 949445 h 4388311"/>
              <a:gd name="connsiteX362" fmla="*/ 94221 w 6507660"/>
              <a:gd name="connsiteY362" fmla="*/ 943144 h 4388311"/>
              <a:gd name="connsiteX363" fmla="*/ 83784 w 6507660"/>
              <a:gd name="connsiteY363" fmla="*/ 953581 h 4388311"/>
              <a:gd name="connsiteX364" fmla="*/ 83784 w 6507660"/>
              <a:gd name="connsiteY364" fmla="*/ 1128353 h 4388311"/>
              <a:gd name="connsiteX365" fmla="*/ 57548 w 6507660"/>
              <a:gd name="connsiteY365" fmla="*/ 1133650 h 4388311"/>
              <a:gd name="connsiteX366" fmla="*/ 0 w 6507660"/>
              <a:gd name="connsiteY366" fmla="*/ 1220470 h 4388311"/>
              <a:gd name="connsiteX367" fmla="*/ 0 w 6507660"/>
              <a:gd name="connsiteY367" fmla="*/ 1500791 h 4388311"/>
              <a:gd name="connsiteX368" fmla="*/ 57548 w 6507660"/>
              <a:gd name="connsiteY368" fmla="*/ 1587612 h 4388311"/>
              <a:gd name="connsiteX369" fmla="*/ 83784 w 6507660"/>
              <a:gd name="connsiteY369" fmla="*/ 1592908 h 4388311"/>
              <a:gd name="connsiteX370" fmla="*/ 83784 w 6507660"/>
              <a:gd name="connsiteY370" fmla="*/ 1767679 h 4388311"/>
              <a:gd name="connsiteX371" fmla="*/ 94221 w 6507660"/>
              <a:gd name="connsiteY371" fmla="*/ 1778116 h 4388311"/>
              <a:gd name="connsiteX372" fmla="*/ 104658 w 6507660"/>
              <a:gd name="connsiteY372" fmla="*/ 1767679 h 4388311"/>
              <a:gd name="connsiteX373" fmla="*/ 104658 w 6507660"/>
              <a:gd name="connsiteY373" fmla="*/ 1592911 h 4388311"/>
              <a:gd name="connsiteX374" fmla="*/ 130900 w 6507660"/>
              <a:gd name="connsiteY374" fmla="*/ 1587613 h 4388311"/>
              <a:gd name="connsiteX375" fmla="*/ 188449 w 6507660"/>
              <a:gd name="connsiteY375" fmla="*/ 1500792 h 4388311"/>
              <a:gd name="connsiteX376" fmla="*/ 188450 w 6507660"/>
              <a:gd name="connsiteY376" fmla="*/ 1220470 h 4388311"/>
              <a:gd name="connsiteX377" fmla="*/ 130901 w 6507660"/>
              <a:gd name="connsiteY377" fmla="*/ 1133650 h 4388311"/>
              <a:gd name="connsiteX378" fmla="*/ 104658 w 6507660"/>
              <a:gd name="connsiteY378" fmla="*/ 1128352 h 4388311"/>
              <a:gd name="connsiteX379" fmla="*/ 104658 w 6507660"/>
              <a:gd name="connsiteY379" fmla="*/ 953581 h 4388311"/>
              <a:gd name="connsiteX380" fmla="*/ 94221 w 6507660"/>
              <a:gd name="connsiteY380" fmla="*/ 943144 h 4388311"/>
              <a:gd name="connsiteX381" fmla="*/ 543772 w 6507660"/>
              <a:gd name="connsiteY381" fmla="*/ 699710 h 4388311"/>
              <a:gd name="connsiteX382" fmla="*/ 533335 w 6507660"/>
              <a:gd name="connsiteY382" fmla="*/ 710146 h 4388311"/>
              <a:gd name="connsiteX383" fmla="*/ 533335 w 6507660"/>
              <a:gd name="connsiteY383" fmla="*/ 762006 h 4388311"/>
              <a:gd name="connsiteX384" fmla="*/ 507096 w 6507660"/>
              <a:gd name="connsiteY384" fmla="*/ 767303 h 4388311"/>
              <a:gd name="connsiteX385" fmla="*/ 449548 w 6507660"/>
              <a:gd name="connsiteY385" fmla="*/ 854123 h 4388311"/>
              <a:gd name="connsiteX386" fmla="*/ 449548 w 6507660"/>
              <a:gd name="connsiteY386" fmla="*/ 1231916 h 4388311"/>
              <a:gd name="connsiteX387" fmla="*/ 507096 w 6507660"/>
              <a:gd name="connsiteY387" fmla="*/ 1318736 h 4388311"/>
              <a:gd name="connsiteX388" fmla="*/ 533335 w 6507660"/>
              <a:gd name="connsiteY388" fmla="*/ 1324034 h 4388311"/>
              <a:gd name="connsiteX389" fmla="*/ 533335 w 6507660"/>
              <a:gd name="connsiteY389" fmla="*/ 1524245 h 4388311"/>
              <a:gd name="connsiteX390" fmla="*/ 543772 w 6507660"/>
              <a:gd name="connsiteY390" fmla="*/ 1534682 h 4388311"/>
              <a:gd name="connsiteX391" fmla="*/ 554209 w 6507660"/>
              <a:gd name="connsiteY391" fmla="*/ 1524245 h 4388311"/>
              <a:gd name="connsiteX392" fmla="*/ 554209 w 6507660"/>
              <a:gd name="connsiteY392" fmla="*/ 1324035 h 4388311"/>
              <a:gd name="connsiteX393" fmla="*/ 580448 w 6507660"/>
              <a:gd name="connsiteY393" fmla="*/ 1318738 h 4388311"/>
              <a:gd name="connsiteX394" fmla="*/ 637997 w 6507660"/>
              <a:gd name="connsiteY394" fmla="*/ 1231917 h 4388311"/>
              <a:gd name="connsiteX395" fmla="*/ 637998 w 6507660"/>
              <a:gd name="connsiteY395" fmla="*/ 854123 h 4388311"/>
              <a:gd name="connsiteX396" fmla="*/ 580449 w 6507660"/>
              <a:gd name="connsiteY396" fmla="*/ 767303 h 4388311"/>
              <a:gd name="connsiteX397" fmla="*/ 554209 w 6507660"/>
              <a:gd name="connsiteY397" fmla="*/ 762005 h 4388311"/>
              <a:gd name="connsiteX398" fmla="*/ 554209 w 6507660"/>
              <a:gd name="connsiteY398" fmla="*/ 710146 h 4388311"/>
              <a:gd name="connsiteX399" fmla="*/ 543772 w 6507660"/>
              <a:gd name="connsiteY399" fmla="*/ 699710 h 4388311"/>
              <a:gd name="connsiteX400" fmla="*/ 2115722 w 6507660"/>
              <a:gd name="connsiteY400" fmla="*/ 672390 h 4388311"/>
              <a:gd name="connsiteX401" fmla="*/ 2105285 w 6507660"/>
              <a:gd name="connsiteY401" fmla="*/ 682828 h 4388311"/>
              <a:gd name="connsiteX402" fmla="*/ 2105285 w 6507660"/>
              <a:gd name="connsiteY402" fmla="*/ 1162358 h 4388311"/>
              <a:gd name="connsiteX403" fmla="*/ 2079042 w 6507660"/>
              <a:gd name="connsiteY403" fmla="*/ 1167656 h 4388311"/>
              <a:gd name="connsiteX404" fmla="*/ 2021493 w 6507660"/>
              <a:gd name="connsiteY404" fmla="*/ 1254476 h 4388311"/>
              <a:gd name="connsiteX405" fmla="*/ 2021494 w 6507660"/>
              <a:gd name="connsiteY405" fmla="*/ 1528830 h 4388311"/>
              <a:gd name="connsiteX406" fmla="*/ 2079043 w 6507660"/>
              <a:gd name="connsiteY406" fmla="*/ 1615651 h 4388311"/>
              <a:gd name="connsiteX407" fmla="*/ 2105285 w 6507660"/>
              <a:gd name="connsiteY407" fmla="*/ 1620949 h 4388311"/>
              <a:gd name="connsiteX408" fmla="*/ 2105285 w 6507660"/>
              <a:gd name="connsiteY408" fmla="*/ 2133302 h 4388311"/>
              <a:gd name="connsiteX409" fmla="*/ 2115722 w 6507660"/>
              <a:gd name="connsiteY409" fmla="*/ 2143739 h 4388311"/>
              <a:gd name="connsiteX410" fmla="*/ 2126159 w 6507660"/>
              <a:gd name="connsiteY410" fmla="*/ 2133302 h 4388311"/>
              <a:gd name="connsiteX411" fmla="*/ 2126159 w 6507660"/>
              <a:gd name="connsiteY411" fmla="*/ 1620946 h 4388311"/>
              <a:gd name="connsiteX412" fmla="*/ 2152395 w 6507660"/>
              <a:gd name="connsiteY412" fmla="*/ 1615650 h 4388311"/>
              <a:gd name="connsiteX413" fmla="*/ 2209943 w 6507660"/>
              <a:gd name="connsiteY413" fmla="*/ 1528829 h 4388311"/>
              <a:gd name="connsiteX414" fmla="*/ 2209943 w 6507660"/>
              <a:gd name="connsiteY414" fmla="*/ 1254476 h 4388311"/>
              <a:gd name="connsiteX415" fmla="*/ 2152395 w 6507660"/>
              <a:gd name="connsiteY415" fmla="*/ 1167656 h 4388311"/>
              <a:gd name="connsiteX416" fmla="*/ 2126159 w 6507660"/>
              <a:gd name="connsiteY416" fmla="*/ 1162359 h 4388311"/>
              <a:gd name="connsiteX417" fmla="*/ 2126159 w 6507660"/>
              <a:gd name="connsiteY417" fmla="*/ 682828 h 4388311"/>
              <a:gd name="connsiteX418" fmla="*/ 2115722 w 6507660"/>
              <a:gd name="connsiteY418" fmla="*/ 672390 h 4388311"/>
              <a:gd name="connsiteX419" fmla="*/ 1674627 w 6507660"/>
              <a:gd name="connsiteY419" fmla="*/ 671658 h 4388311"/>
              <a:gd name="connsiteX420" fmla="*/ 1664190 w 6507660"/>
              <a:gd name="connsiteY420" fmla="*/ 682095 h 4388311"/>
              <a:gd name="connsiteX421" fmla="*/ 1664190 w 6507660"/>
              <a:gd name="connsiteY421" fmla="*/ 733954 h 4388311"/>
              <a:gd name="connsiteX422" fmla="*/ 1637950 w 6507660"/>
              <a:gd name="connsiteY422" fmla="*/ 739251 h 4388311"/>
              <a:gd name="connsiteX423" fmla="*/ 1580401 w 6507660"/>
              <a:gd name="connsiteY423" fmla="*/ 826072 h 4388311"/>
              <a:gd name="connsiteX424" fmla="*/ 1580402 w 6507660"/>
              <a:gd name="connsiteY424" fmla="*/ 1265992 h 4388311"/>
              <a:gd name="connsiteX425" fmla="*/ 1637951 w 6507660"/>
              <a:gd name="connsiteY425" fmla="*/ 1352812 h 4388311"/>
              <a:gd name="connsiteX426" fmla="*/ 1664190 w 6507660"/>
              <a:gd name="connsiteY426" fmla="*/ 1358110 h 4388311"/>
              <a:gd name="connsiteX427" fmla="*/ 1664190 w 6507660"/>
              <a:gd name="connsiteY427" fmla="*/ 1496193 h 4388311"/>
              <a:gd name="connsiteX428" fmla="*/ 1674627 w 6507660"/>
              <a:gd name="connsiteY428" fmla="*/ 1506630 h 4388311"/>
              <a:gd name="connsiteX429" fmla="*/ 1685064 w 6507660"/>
              <a:gd name="connsiteY429" fmla="*/ 1496193 h 4388311"/>
              <a:gd name="connsiteX430" fmla="*/ 1685064 w 6507660"/>
              <a:gd name="connsiteY430" fmla="*/ 1358109 h 4388311"/>
              <a:gd name="connsiteX431" fmla="*/ 1711303 w 6507660"/>
              <a:gd name="connsiteY431" fmla="*/ 1352812 h 4388311"/>
              <a:gd name="connsiteX432" fmla="*/ 1768851 w 6507660"/>
              <a:gd name="connsiteY432" fmla="*/ 1265991 h 4388311"/>
              <a:gd name="connsiteX433" fmla="*/ 1768851 w 6507660"/>
              <a:gd name="connsiteY433" fmla="*/ 826072 h 4388311"/>
              <a:gd name="connsiteX434" fmla="*/ 1711303 w 6507660"/>
              <a:gd name="connsiteY434" fmla="*/ 739251 h 4388311"/>
              <a:gd name="connsiteX435" fmla="*/ 1685064 w 6507660"/>
              <a:gd name="connsiteY435" fmla="*/ 733954 h 4388311"/>
              <a:gd name="connsiteX436" fmla="*/ 1685064 w 6507660"/>
              <a:gd name="connsiteY436" fmla="*/ 682095 h 4388311"/>
              <a:gd name="connsiteX437" fmla="*/ 1674627 w 6507660"/>
              <a:gd name="connsiteY437" fmla="*/ 671658 h 4388311"/>
              <a:gd name="connsiteX438" fmla="*/ 2569677 w 6507660"/>
              <a:gd name="connsiteY438" fmla="*/ 648213 h 4388311"/>
              <a:gd name="connsiteX439" fmla="*/ 2559240 w 6507660"/>
              <a:gd name="connsiteY439" fmla="*/ 658650 h 4388311"/>
              <a:gd name="connsiteX440" fmla="*/ 2559240 w 6507660"/>
              <a:gd name="connsiteY440" fmla="*/ 1111745 h 4388311"/>
              <a:gd name="connsiteX441" fmla="*/ 2533000 w 6507660"/>
              <a:gd name="connsiteY441" fmla="*/ 1117043 h 4388311"/>
              <a:gd name="connsiteX442" fmla="*/ 2475451 w 6507660"/>
              <a:gd name="connsiteY442" fmla="*/ 1203862 h 4388311"/>
              <a:gd name="connsiteX443" fmla="*/ 2475452 w 6507660"/>
              <a:gd name="connsiteY443" fmla="*/ 1484184 h 4388311"/>
              <a:gd name="connsiteX444" fmla="*/ 2533001 w 6507660"/>
              <a:gd name="connsiteY444" fmla="*/ 1571005 h 4388311"/>
              <a:gd name="connsiteX445" fmla="*/ 2559240 w 6507660"/>
              <a:gd name="connsiteY445" fmla="*/ 1576302 h 4388311"/>
              <a:gd name="connsiteX446" fmla="*/ 2559240 w 6507660"/>
              <a:gd name="connsiteY446" fmla="*/ 2029397 h 4388311"/>
              <a:gd name="connsiteX447" fmla="*/ 2569677 w 6507660"/>
              <a:gd name="connsiteY447" fmla="*/ 2039834 h 4388311"/>
              <a:gd name="connsiteX448" fmla="*/ 2580114 w 6507660"/>
              <a:gd name="connsiteY448" fmla="*/ 2029397 h 4388311"/>
              <a:gd name="connsiteX449" fmla="*/ 2580114 w 6507660"/>
              <a:gd name="connsiteY449" fmla="*/ 1576301 h 4388311"/>
              <a:gd name="connsiteX450" fmla="*/ 2606353 w 6507660"/>
              <a:gd name="connsiteY450" fmla="*/ 1571004 h 4388311"/>
              <a:gd name="connsiteX451" fmla="*/ 2663901 w 6507660"/>
              <a:gd name="connsiteY451" fmla="*/ 1484183 h 4388311"/>
              <a:gd name="connsiteX452" fmla="*/ 2663901 w 6507660"/>
              <a:gd name="connsiteY452" fmla="*/ 1203862 h 4388311"/>
              <a:gd name="connsiteX453" fmla="*/ 2606353 w 6507660"/>
              <a:gd name="connsiteY453" fmla="*/ 1117043 h 4388311"/>
              <a:gd name="connsiteX454" fmla="*/ 2580114 w 6507660"/>
              <a:gd name="connsiteY454" fmla="*/ 1111745 h 4388311"/>
              <a:gd name="connsiteX455" fmla="*/ 2580114 w 6507660"/>
              <a:gd name="connsiteY455" fmla="*/ 658650 h 4388311"/>
              <a:gd name="connsiteX456" fmla="*/ 2569677 w 6507660"/>
              <a:gd name="connsiteY456" fmla="*/ 648213 h 4388311"/>
              <a:gd name="connsiteX457" fmla="*/ 1433611 w 6507660"/>
              <a:gd name="connsiteY457" fmla="*/ 591611 h 4388311"/>
              <a:gd name="connsiteX458" fmla="*/ 1423174 w 6507660"/>
              <a:gd name="connsiteY458" fmla="*/ 602047 h 4388311"/>
              <a:gd name="connsiteX459" fmla="*/ 1423174 w 6507660"/>
              <a:gd name="connsiteY459" fmla="*/ 653907 h 4388311"/>
              <a:gd name="connsiteX460" fmla="*/ 1396934 w 6507660"/>
              <a:gd name="connsiteY460" fmla="*/ 659204 h 4388311"/>
              <a:gd name="connsiteX461" fmla="*/ 1339385 w 6507660"/>
              <a:gd name="connsiteY461" fmla="*/ 746024 h 4388311"/>
              <a:gd name="connsiteX462" fmla="*/ 1339386 w 6507660"/>
              <a:gd name="connsiteY462" fmla="*/ 1026348 h 4388311"/>
              <a:gd name="connsiteX463" fmla="*/ 1396935 w 6507660"/>
              <a:gd name="connsiteY463" fmla="*/ 1113168 h 4388311"/>
              <a:gd name="connsiteX464" fmla="*/ 1423174 w 6507660"/>
              <a:gd name="connsiteY464" fmla="*/ 1118465 h 4388311"/>
              <a:gd name="connsiteX465" fmla="*/ 1423174 w 6507660"/>
              <a:gd name="connsiteY465" fmla="*/ 1416145 h 4388311"/>
              <a:gd name="connsiteX466" fmla="*/ 1433611 w 6507660"/>
              <a:gd name="connsiteY466" fmla="*/ 1426582 h 4388311"/>
              <a:gd name="connsiteX467" fmla="*/ 1444048 w 6507660"/>
              <a:gd name="connsiteY467" fmla="*/ 1416145 h 4388311"/>
              <a:gd name="connsiteX468" fmla="*/ 1444048 w 6507660"/>
              <a:gd name="connsiteY468" fmla="*/ 1118463 h 4388311"/>
              <a:gd name="connsiteX469" fmla="*/ 1470287 w 6507660"/>
              <a:gd name="connsiteY469" fmla="*/ 1113165 h 4388311"/>
              <a:gd name="connsiteX470" fmla="*/ 1527835 w 6507660"/>
              <a:gd name="connsiteY470" fmla="*/ 1026345 h 4388311"/>
              <a:gd name="connsiteX471" fmla="*/ 1527835 w 6507660"/>
              <a:gd name="connsiteY471" fmla="*/ 746024 h 4388311"/>
              <a:gd name="connsiteX472" fmla="*/ 1470287 w 6507660"/>
              <a:gd name="connsiteY472" fmla="*/ 659204 h 4388311"/>
              <a:gd name="connsiteX473" fmla="*/ 1444048 w 6507660"/>
              <a:gd name="connsiteY473" fmla="*/ 653907 h 4388311"/>
              <a:gd name="connsiteX474" fmla="*/ 1444048 w 6507660"/>
              <a:gd name="connsiteY474" fmla="*/ 602047 h 4388311"/>
              <a:gd name="connsiteX475" fmla="*/ 1433611 w 6507660"/>
              <a:gd name="connsiteY475" fmla="*/ 591611 h 4388311"/>
              <a:gd name="connsiteX476" fmla="*/ 312886 w 6507660"/>
              <a:gd name="connsiteY476" fmla="*/ 572770 h 4388311"/>
              <a:gd name="connsiteX477" fmla="*/ 302449 w 6507660"/>
              <a:gd name="connsiteY477" fmla="*/ 583207 h 4388311"/>
              <a:gd name="connsiteX478" fmla="*/ 302449 w 6507660"/>
              <a:gd name="connsiteY478" fmla="*/ 1000640 h 4388311"/>
              <a:gd name="connsiteX479" fmla="*/ 290186 w 6507660"/>
              <a:gd name="connsiteY479" fmla="*/ 1003115 h 4388311"/>
              <a:gd name="connsiteX480" fmla="*/ 232638 w 6507660"/>
              <a:gd name="connsiteY480" fmla="*/ 1089936 h 4388311"/>
              <a:gd name="connsiteX481" fmla="*/ 232638 w 6507660"/>
              <a:gd name="connsiteY481" fmla="*/ 1452599 h 4388311"/>
              <a:gd name="connsiteX482" fmla="*/ 290186 w 6507660"/>
              <a:gd name="connsiteY482" fmla="*/ 1539420 h 4388311"/>
              <a:gd name="connsiteX483" fmla="*/ 302449 w 6507660"/>
              <a:gd name="connsiteY483" fmla="*/ 1541895 h 4388311"/>
              <a:gd name="connsiteX484" fmla="*/ 302449 w 6507660"/>
              <a:gd name="connsiteY484" fmla="*/ 1953954 h 4388311"/>
              <a:gd name="connsiteX485" fmla="*/ 312886 w 6507660"/>
              <a:gd name="connsiteY485" fmla="*/ 1964391 h 4388311"/>
              <a:gd name="connsiteX486" fmla="*/ 323323 w 6507660"/>
              <a:gd name="connsiteY486" fmla="*/ 1953954 h 4388311"/>
              <a:gd name="connsiteX487" fmla="*/ 323323 w 6507660"/>
              <a:gd name="connsiteY487" fmla="*/ 1546110 h 4388311"/>
              <a:gd name="connsiteX488" fmla="*/ 326863 w 6507660"/>
              <a:gd name="connsiteY488" fmla="*/ 1546824 h 4388311"/>
              <a:gd name="connsiteX489" fmla="*/ 326862 w 6507660"/>
              <a:gd name="connsiteY489" fmla="*/ 1546825 h 4388311"/>
              <a:gd name="connsiteX490" fmla="*/ 421087 w 6507660"/>
              <a:gd name="connsiteY490" fmla="*/ 1452600 h 4388311"/>
              <a:gd name="connsiteX491" fmla="*/ 421088 w 6507660"/>
              <a:gd name="connsiteY491" fmla="*/ 1089936 h 4388311"/>
              <a:gd name="connsiteX492" fmla="*/ 326863 w 6507660"/>
              <a:gd name="connsiteY492" fmla="*/ 995711 h 4388311"/>
              <a:gd name="connsiteX493" fmla="*/ 323323 w 6507660"/>
              <a:gd name="connsiteY493" fmla="*/ 996425 h 4388311"/>
              <a:gd name="connsiteX494" fmla="*/ 323323 w 6507660"/>
              <a:gd name="connsiteY494" fmla="*/ 583207 h 4388311"/>
              <a:gd name="connsiteX495" fmla="*/ 312886 w 6507660"/>
              <a:gd name="connsiteY495" fmla="*/ 572770 h 4388311"/>
              <a:gd name="connsiteX496" fmla="*/ 781224 w 6507660"/>
              <a:gd name="connsiteY496" fmla="*/ 291272 h 4388311"/>
              <a:gd name="connsiteX497" fmla="*/ 770787 w 6507660"/>
              <a:gd name="connsiteY497" fmla="*/ 301709 h 4388311"/>
              <a:gd name="connsiteX498" fmla="*/ 770787 w 6507660"/>
              <a:gd name="connsiteY498" fmla="*/ 353568 h 4388311"/>
              <a:gd name="connsiteX499" fmla="*/ 744548 w 6507660"/>
              <a:gd name="connsiteY499" fmla="*/ 358866 h 4388311"/>
              <a:gd name="connsiteX500" fmla="*/ 687000 w 6507660"/>
              <a:gd name="connsiteY500" fmla="*/ 445686 h 4388311"/>
              <a:gd name="connsiteX501" fmla="*/ 687000 w 6507660"/>
              <a:gd name="connsiteY501" fmla="*/ 854105 h 4388311"/>
              <a:gd name="connsiteX502" fmla="*/ 744548 w 6507660"/>
              <a:gd name="connsiteY502" fmla="*/ 940925 h 4388311"/>
              <a:gd name="connsiteX503" fmla="*/ 770787 w 6507660"/>
              <a:gd name="connsiteY503" fmla="*/ 946223 h 4388311"/>
              <a:gd name="connsiteX504" fmla="*/ 770787 w 6507660"/>
              <a:gd name="connsiteY504" fmla="*/ 1115808 h 4388311"/>
              <a:gd name="connsiteX505" fmla="*/ 781224 w 6507660"/>
              <a:gd name="connsiteY505" fmla="*/ 1126245 h 4388311"/>
              <a:gd name="connsiteX506" fmla="*/ 791661 w 6507660"/>
              <a:gd name="connsiteY506" fmla="*/ 1115808 h 4388311"/>
              <a:gd name="connsiteX507" fmla="*/ 791661 w 6507660"/>
              <a:gd name="connsiteY507" fmla="*/ 946224 h 4388311"/>
              <a:gd name="connsiteX508" fmla="*/ 817900 w 6507660"/>
              <a:gd name="connsiteY508" fmla="*/ 940927 h 4388311"/>
              <a:gd name="connsiteX509" fmla="*/ 875449 w 6507660"/>
              <a:gd name="connsiteY509" fmla="*/ 854106 h 4388311"/>
              <a:gd name="connsiteX510" fmla="*/ 875450 w 6507660"/>
              <a:gd name="connsiteY510" fmla="*/ 445686 h 4388311"/>
              <a:gd name="connsiteX511" fmla="*/ 817901 w 6507660"/>
              <a:gd name="connsiteY511" fmla="*/ 358866 h 4388311"/>
              <a:gd name="connsiteX512" fmla="*/ 791661 w 6507660"/>
              <a:gd name="connsiteY512" fmla="*/ 353568 h 4388311"/>
              <a:gd name="connsiteX513" fmla="*/ 791661 w 6507660"/>
              <a:gd name="connsiteY513" fmla="*/ 301709 h 4388311"/>
              <a:gd name="connsiteX514" fmla="*/ 781224 w 6507660"/>
              <a:gd name="connsiteY514" fmla="*/ 291272 h 4388311"/>
              <a:gd name="connsiteX515" fmla="*/ 1005139 w 6507660"/>
              <a:gd name="connsiteY515" fmla="*/ 74604 h 4388311"/>
              <a:gd name="connsiteX516" fmla="*/ 994702 w 6507660"/>
              <a:gd name="connsiteY516" fmla="*/ 85041 h 4388311"/>
              <a:gd name="connsiteX517" fmla="*/ 994702 w 6507660"/>
              <a:gd name="connsiteY517" fmla="*/ 259815 h 4388311"/>
              <a:gd name="connsiteX518" fmla="*/ 968467 w 6507660"/>
              <a:gd name="connsiteY518" fmla="*/ 265112 h 4388311"/>
              <a:gd name="connsiteX519" fmla="*/ 910918 w 6507660"/>
              <a:gd name="connsiteY519" fmla="*/ 351934 h 4388311"/>
              <a:gd name="connsiteX520" fmla="*/ 910918 w 6507660"/>
              <a:gd name="connsiteY520" fmla="*/ 632253 h 4388311"/>
              <a:gd name="connsiteX521" fmla="*/ 968467 w 6507660"/>
              <a:gd name="connsiteY521" fmla="*/ 719073 h 4388311"/>
              <a:gd name="connsiteX522" fmla="*/ 994702 w 6507660"/>
              <a:gd name="connsiteY522" fmla="*/ 724370 h 4388311"/>
              <a:gd name="connsiteX523" fmla="*/ 994702 w 6507660"/>
              <a:gd name="connsiteY523" fmla="*/ 899140 h 4388311"/>
              <a:gd name="connsiteX524" fmla="*/ 1005139 w 6507660"/>
              <a:gd name="connsiteY524" fmla="*/ 909577 h 4388311"/>
              <a:gd name="connsiteX525" fmla="*/ 1015576 w 6507660"/>
              <a:gd name="connsiteY525" fmla="*/ 899140 h 4388311"/>
              <a:gd name="connsiteX526" fmla="*/ 1015576 w 6507660"/>
              <a:gd name="connsiteY526" fmla="*/ 724372 h 4388311"/>
              <a:gd name="connsiteX527" fmla="*/ 1041819 w 6507660"/>
              <a:gd name="connsiteY527" fmla="*/ 719074 h 4388311"/>
              <a:gd name="connsiteX528" fmla="*/ 1099367 w 6507660"/>
              <a:gd name="connsiteY528" fmla="*/ 632254 h 4388311"/>
              <a:gd name="connsiteX529" fmla="*/ 1099368 w 6507660"/>
              <a:gd name="connsiteY529" fmla="*/ 351934 h 4388311"/>
              <a:gd name="connsiteX530" fmla="*/ 1041820 w 6507660"/>
              <a:gd name="connsiteY530" fmla="*/ 265112 h 4388311"/>
              <a:gd name="connsiteX531" fmla="*/ 1015576 w 6507660"/>
              <a:gd name="connsiteY531" fmla="*/ 259813 h 4388311"/>
              <a:gd name="connsiteX532" fmla="*/ 1015576 w 6507660"/>
              <a:gd name="connsiteY532" fmla="*/ 85041 h 4388311"/>
              <a:gd name="connsiteX533" fmla="*/ 1005139 w 6507660"/>
              <a:gd name="connsiteY533" fmla="*/ 74604 h 4388311"/>
              <a:gd name="connsiteX534" fmla="*/ 1218510 w 6507660"/>
              <a:gd name="connsiteY534" fmla="*/ 0 h 4388311"/>
              <a:gd name="connsiteX535" fmla="*/ 1208073 w 6507660"/>
              <a:gd name="connsiteY535" fmla="*/ 10437 h 4388311"/>
              <a:gd name="connsiteX536" fmla="*/ 1208073 w 6507660"/>
              <a:gd name="connsiteY536" fmla="*/ 351657 h 4388311"/>
              <a:gd name="connsiteX537" fmla="*/ 1181838 w 6507660"/>
              <a:gd name="connsiteY537" fmla="*/ 356953 h 4388311"/>
              <a:gd name="connsiteX538" fmla="*/ 1124289 w 6507660"/>
              <a:gd name="connsiteY538" fmla="*/ 443774 h 4388311"/>
              <a:gd name="connsiteX539" fmla="*/ 1124289 w 6507660"/>
              <a:gd name="connsiteY539" fmla="*/ 1035868 h 4388311"/>
              <a:gd name="connsiteX540" fmla="*/ 1181838 w 6507660"/>
              <a:gd name="connsiteY540" fmla="*/ 1122688 h 4388311"/>
              <a:gd name="connsiteX541" fmla="*/ 1208073 w 6507660"/>
              <a:gd name="connsiteY541" fmla="*/ 1127985 h 4388311"/>
              <a:gd name="connsiteX542" fmla="*/ 1208073 w 6507660"/>
              <a:gd name="connsiteY542" fmla="*/ 1460912 h 4388311"/>
              <a:gd name="connsiteX543" fmla="*/ 1218510 w 6507660"/>
              <a:gd name="connsiteY543" fmla="*/ 1471349 h 4388311"/>
              <a:gd name="connsiteX544" fmla="*/ 1228947 w 6507660"/>
              <a:gd name="connsiteY544" fmla="*/ 1460912 h 4388311"/>
              <a:gd name="connsiteX545" fmla="*/ 1228947 w 6507660"/>
              <a:gd name="connsiteY545" fmla="*/ 1127987 h 4388311"/>
              <a:gd name="connsiteX546" fmla="*/ 1255190 w 6507660"/>
              <a:gd name="connsiteY546" fmla="*/ 1122689 h 4388311"/>
              <a:gd name="connsiteX547" fmla="*/ 1312738 w 6507660"/>
              <a:gd name="connsiteY547" fmla="*/ 1035869 h 4388311"/>
              <a:gd name="connsiteX548" fmla="*/ 1312739 w 6507660"/>
              <a:gd name="connsiteY548" fmla="*/ 443774 h 4388311"/>
              <a:gd name="connsiteX549" fmla="*/ 1255191 w 6507660"/>
              <a:gd name="connsiteY549" fmla="*/ 356953 h 4388311"/>
              <a:gd name="connsiteX550" fmla="*/ 1228947 w 6507660"/>
              <a:gd name="connsiteY550" fmla="*/ 351655 h 4388311"/>
              <a:gd name="connsiteX551" fmla="*/ 1228947 w 6507660"/>
              <a:gd name="connsiteY551" fmla="*/ 10437 h 4388311"/>
              <a:gd name="connsiteX552" fmla="*/ 1218510 w 6507660"/>
              <a:gd name="connsiteY552" fmla="*/ 0 h 438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</a:cxnLst>
            <a:rect l="l" t="t" r="r" b="b"/>
            <a:pathLst>
              <a:path w="6507660" h="4388311">
                <a:moveTo>
                  <a:pt x="5290604" y="3151911"/>
                </a:moveTo>
                <a:cubicBezTo>
                  <a:pt x="5284840" y="3151911"/>
                  <a:pt x="5280167" y="3156584"/>
                  <a:pt x="5280167" y="3162348"/>
                </a:cubicBezTo>
                <a:lnTo>
                  <a:pt x="5280167" y="3337120"/>
                </a:lnTo>
                <a:lnTo>
                  <a:pt x="5253923" y="3342418"/>
                </a:lnTo>
                <a:cubicBezTo>
                  <a:pt x="5220104" y="3356722"/>
                  <a:pt x="5196375" y="3390209"/>
                  <a:pt x="5196375" y="3429238"/>
                </a:cubicBezTo>
                <a:cubicBezTo>
                  <a:pt x="5196375" y="3522679"/>
                  <a:pt x="5196376" y="3616119"/>
                  <a:pt x="5196376" y="3709560"/>
                </a:cubicBezTo>
                <a:cubicBezTo>
                  <a:pt x="5196376" y="3748589"/>
                  <a:pt x="5220106" y="3782076"/>
                  <a:pt x="5253924" y="3796381"/>
                </a:cubicBezTo>
                <a:lnTo>
                  <a:pt x="5280167" y="3801679"/>
                </a:lnTo>
                <a:lnTo>
                  <a:pt x="5280167" y="3976447"/>
                </a:lnTo>
                <a:cubicBezTo>
                  <a:pt x="5280167" y="3982211"/>
                  <a:pt x="5284840" y="3986884"/>
                  <a:pt x="5290604" y="3986884"/>
                </a:cubicBezTo>
                <a:cubicBezTo>
                  <a:pt x="5296368" y="3986884"/>
                  <a:pt x="5301041" y="3982211"/>
                  <a:pt x="5301041" y="3976447"/>
                </a:cubicBezTo>
                <a:lnTo>
                  <a:pt x="5301041" y="3801676"/>
                </a:lnTo>
                <a:lnTo>
                  <a:pt x="5327277" y="3796380"/>
                </a:lnTo>
                <a:cubicBezTo>
                  <a:pt x="5361095" y="3782075"/>
                  <a:pt x="5384824" y="3748588"/>
                  <a:pt x="5384824" y="3709559"/>
                </a:cubicBezTo>
                <a:lnTo>
                  <a:pt x="5384824" y="3429238"/>
                </a:lnTo>
                <a:cubicBezTo>
                  <a:pt x="5384824" y="3390209"/>
                  <a:pt x="5361095" y="3356722"/>
                  <a:pt x="5327277" y="3342418"/>
                </a:cubicBezTo>
                <a:lnTo>
                  <a:pt x="5301041" y="3337121"/>
                </a:lnTo>
                <a:lnTo>
                  <a:pt x="5301041" y="3162348"/>
                </a:lnTo>
                <a:cubicBezTo>
                  <a:pt x="5301041" y="3156584"/>
                  <a:pt x="5296368" y="3151911"/>
                  <a:pt x="5290604" y="3151911"/>
                </a:cubicBezTo>
                <a:close/>
                <a:moveTo>
                  <a:pt x="5071938" y="2996689"/>
                </a:moveTo>
                <a:cubicBezTo>
                  <a:pt x="5066174" y="2996689"/>
                  <a:pt x="5061501" y="3001362"/>
                  <a:pt x="5061501" y="3007126"/>
                </a:cubicBezTo>
                <a:lnTo>
                  <a:pt x="5061501" y="3205193"/>
                </a:lnTo>
                <a:lnTo>
                  <a:pt x="5057961" y="3204478"/>
                </a:lnTo>
                <a:cubicBezTo>
                  <a:pt x="5005922" y="3204478"/>
                  <a:pt x="4963736" y="3246664"/>
                  <a:pt x="4963736" y="3298703"/>
                </a:cubicBezTo>
                <a:cubicBezTo>
                  <a:pt x="4963736" y="3419591"/>
                  <a:pt x="4963737" y="3540480"/>
                  <a:pt x="4963737" y="3661368"/>
                </a:cubicBezTo>
                <a:cubicBezTo>
                  <a:pt x="4963737" y="3713407"/>
                  <a:pt x="5005923" y="3755593"/>
                  <a:pt x="5057962" y="3755593"/>
                </a:cubicBezTo>
                <a:lnTo>
                  <a:pt x="5057961" y="3755592"/>
                </a:lnTo>
                <a:lnTo>
                  <a:pt x="5061501" y="3754878"/>
                </a:lnTo>
                <a:lnTo>
                  <a:pt x="5061501" y="4377874"/>
                </a:lnTo>
                <a:cubicBezTo>
                  <a:pt x="5061501" y="4383638"/>
                  <a:pt x="5066174" y="4388311"/>
                  <a:pt x="5071938" y="4388311"/>
                </a:cubicBezTo>
                <a:cubicBezTo>
                  <a:pt x="5077703" y="4388311"/>
                  <a:pt x="5082375" y="4383638"/>
                  <a:pt x="5082375" y="4377874"/>
                </a:cubicBezTo>
                <a:lnTo>
                  <a:pt x="5082375" y="3750663"/>
                </a:lnTo>
                <a:lnTo>
                  <a:pt x="5094638" y="3748188"/>
                </a:lnTo>
                <a:cubicBezTo>
                  <a:pt x="5128456" y="3733883"/>
                  <a:pt x="5152186" y="3700396"/>
                  <a:pt x="5152186" y="3661367"/>
                </a:cubicBezTo>
                <a:lnTo>
                  <a:pt x="5152186" y="3298703"/>
                </a:lnTo>
                <a:cubicBezTo>
                  <a:pt x="5152186" y="3259674"/>
                  <a:pt x="5128456" y="3226187"/>
                  <a:pt x="5094638" y="3211883"/>
                </a:cubicBezTo>
                <a:lnTo>
                  <a:pt x="5082375" y="3209407"/>
                </a:lnTo>
                <a:lnTo>
                  <a:pt x="5082375" y="3007126"/>
                </a:lnTo>
                <a:cubicBezTo>
                  <a:pt x="5082375" y="3001362"/>
                  <a:pt x="5077703" y="2996689"/>
                  <a:pt x="5071938" y="2996689"/>
                </a:cubicBezTo>
                <a:close/>
                <a:moveTo>
                  <a:pt x="6413436" y="2973900"/>
                </a:moveTo>
                <a:cubicBezTo>
                  <a:pt x="6407672" y="2973900"/>
                  <a:pt x="6402999" y="2978573"/>
                  <a:pt x="6402999" y="2984337"/>
                </a:cubicBezTo>
                <a:lnTo>
                  <a:pt x="6402999" y="3159109"/>
                </a:lnTo>
                <a:lnTo>
                  <a:pt x="6376758" y="3164407"/>
                </a:lnTo>
                <a:cubicBezTo>
                  <a:pt x="6342940" y="3178711"/>
                  <a:pt x="6319210" y="3212198"/>
                  <a:pt x="6319210" y="3251227"/>
                </a:cubicBezTo>
                <a:cubicBezTo>
                  <a:pt x="6319210" y="3344668"/>
                  <a:pt x="6319211" y="3438108"/>
                  <a:pt x="6319211" y="3531549"/>
                </a:cubicBezTo>
                <a:cubicBezTo>
                  <a:pt x="6319211" y="3570579"/>
                  <a:pt x="6342941" y="3604065"/>
                  <a:pt x="6376759" y="3618370"/>
                </a:cubicBezTo>
                <a:lnTo>
                  <a:pt x="6402999" y="3623667"/>
                </a:lnTo>
                <a:lnTo>
                  <a:pt x="6402999" y="3798436"/>
                </a:lnTo>
                <a:cubicBezTo>
                  <a:pt x="6402999" y="3804200"/>
                  <a:pt x="6407672" y="3808873"/>
                  <a:pt x="6413436" y="3808873"/>
                </a:cubicBezTo>
                <a:cubicBezTo>
                  <a:pt x="6419200" y="3808873"/>
                  <a:pt x="6423873" y="3804200"/>
                  <a:pt x="6423873" y="3798436"/>
                </a:cubicBezTo>
                <a:lnTo>
                  <a:pt x="6423873" y="3623666"/>
                </a:lnTo>
                <a:lnTo>
                  <a:pt x="6450111" y="3618369"/>
                </a:lnTo>
                <a:cubicBezTo>
                  <a:pt x="6483930" y="3604064"/>
                  <a:pt x="6507660" y="3570578"/>
                  <a:pt x="6507660" y="3531548"/>
                </a:cubicBezTo>
                <a:lnTo>
                  <a:pt x="6507660" y="3251227"/>
                </a:lnTo>
                <a:cubicBezTo>
                  <a:pt x="6507660" y="3212198"/>
                  <a:pt x="6483930" y="3178711"/>
                  <a:pt x="6450111" y="3164407"/>
                </a:cubicBezTo>
                <a:lnTo>
                  <a:pt x="6423873" y="3159109"/>
                </a:lnTo>
                <a:lnTo>
                  <a:pt x="6423873" y="2984337"/>
                </a:lnTo>
                <a:cubicBezTo>
                  <a:pt x="6423873" y="2978573"/>
                  <a:pt x="6419200" y="2973900"/>
                  <a:pt x="6413436" y="2973900"/>
                </a:cubicBezTo>
                <a:close/>
                <a:moveTo>
                  <a:pt x="4841054" y="2908477"/>
                </a:moveTo>
                <a:cubicBezTo>
                  <a:pt x="4835290" y="2908477"/>
                  <a:pt x="4830617" y="2913150"/>
                  <a:pt x="4830617" y="2918914"/>
                </a:cubicBezTo>
                <a:lnTo>
                  <a:pt x="4830617" y="2970773"/>
                </a:lnTo>
                <a:lnTo>
                  <a:pt x="4804377" y="2976071"/>
                </a:lnTo>
                <a:cubicBezTo>
                  <a:pt x="4770557" y="2990375"/>
                  <a:pt x="4746828" y="3023862"/>
                  <a:pt x="4746828" y="3062891"/>
                </a:cubicBezTo>
                <a:cubicBezTo>
                  <a:pt x="4746828" y="3188822"/>
                  <a:pt x="4746829" y="3314754"/>
                  <a:pt x="4746829" y="3440685"/>
                </a:cubicBezTo>
                <a:cubicBezTo>
                  <a:pt x="4746829" y="3479714"/>
                  <a:pt x="4770559" y="3513201"/>
                  <a:pt x="4804377" y="3527506"/>
                </a:cubicBezTo>
                <a:lnTo>
                  <a:pt x="4830617" y="3532803"/>
                </a:lnTo>
                <a:lnTo>
                  <a:pt x="4830617" y="3733013"/>
                </a:lnTo>
                <a:cubicBezTo>
                  <a:pt x="4830617" y="3738777"/>
                  <a:pt x="4835290" y="3743450"/>
                  <a:pt x="4841054" y="3743450"/>
                </a:cubicBezTo>
                <a:cubicBezTo>
                  <a:pt x="4846818" y="3743450"/>
                  <a:pt x="4851491" y="3738777"/>
                  <a:pt x="4851491" y="3733013"/>
                </a:cubicBezTo>
                <a:lnTo>
                  <a:pt x="4851491" y="3532802"/>
                </a:lnTo>
                <a:lnTo>
                  <a:pt x="4877729" y="3527505"/>
                </a:lnTo>
                <a:cubicBezTo>
                  <a:pt x="4911549" y="3513200"/>
                  <a:pt x="4935278" y="3479714"/>
                  <a:pt x="4935278" y="3440684"/>
                </a:cubicBezTo>
                <a:lnTo>
                  <a:pt x="4935278" y="3062891"/>
                </a:lnTo>
                <a:cubicBezTo>
                  <a:pt x="4935278" y="3023862"/>
                  <a:pt x="4911549" y="2990375"/>
                  <a:pt x="4877729" y="2976071"/>
                </a:cubicBezTo>
                <a:lnTo>
                  <a:pt x="4851491" y="2970773"/>
                </a:lnTo>
                <a:lnTo>
                  <a:pt x="4851491" y="2918914"/>
                </a:lnTo>
                <a:cubicBezTo>
                  <a:pt x="4851491" y="2913150"/>
                  <a:pt x="4846818" y="2908477"/>
                  <a:pt x="4841054" y="2908477"/>
                </a:cubicBezTo>
                <a:close/>
                <a:moveTo>
                  <a:pt x="5522740" y="2700858"/>
                </a:moveTo>
                <a:cubicBezTo>
                  <a:pt x="5516976" y="2700858"/>
                  <a:pt x="5512303" y="2705531"/>
                  <a:pt x="5512303" y="2711295"/>
                </a:cubicBezTo>
                <a:lnTo>
                  <a:pt x="5512303" y="2887452"/>
                </a:lnTo>
                <a:lnTo>
                  <a:pt x="5477028" y="2894574"/>
                </a:lnTo>
                <a:cubicBezTo>
                  <a:pt x="5443209" y="2908878"/>
                  <a:pt x="5419480" y="2942365"/>
                  <a:pt x="5419480" y="2981394"/>
                </a:cubicBezTo>
                <a:cubicBezTo>
                  <a:pt x="5419480" y="3186602"/>
                  <a:pt x="5419481" y="3391811"/>
                  <a:pt x="5419481" y="3597019"/>
                </a:cubicBezTo>
                <a:cubicBezTo>
                  <a:pt x="5419481" y="3636048"/>
                  <a:pt x="5443210" y="3669535"/>
                  <a:pt x="5477029" y="3683840"/>
                </a:cubicBezTo>
                <a:lnTo>
                  <a:pt x="5512303" y="3690961"/>
                </a:lnTo>
                <a:lnTo>
                  <a:pt x="5512303" y="4082043"/>
                </a:lnTo>
                <a:cubicBezTo>
                  <a:pt x="5512303" y="4087807"/>
                  <a:pt x="5516976" y="4092480"/>
                  <a:pt x="5522740" y="4092480"/>
                </a:cubicBezTo>
                <a:cubicBezTo>
                  <a:pt x="5528504" y="4092480"/>
                  <a:pt x="5533177" y="4087807"/>
                  <a:pt x="5533177" y="4082043"/>
                </a:cubicBezTo>
                <a:lnTo>
                  <a:pt x="5533177" y="3687312"/>
                </a:lnTo>
                <a:lnTo>
                  <a:pt x="5550381" y="3683839"/>
                </a:lnTo>
                <a:cubicBezTo>
                  <a:pt x="5584200" y="3669534"/>
                  <a:pt x="5607930" y="3636048"/>
                  <a:pt x="5607930" y="3597018"/>
                </a:cubicBezTo>
                <a:lnTo>
                  <a:pt x="5607930" y="2981394"/>
                </a:lnTo>
                <a:cubicBezTo>
                  <a:pt x="5607930" y="2942365"/>
                  <a:pt x="5584200" y="2908878"/>
                  <a:pt x="5550381" y="2894574"/>
                </a:cubicBezTo>
                <a:lnTo>
                  <a:pt x="5533177" y="2891100"/>
                </a:lnTo>
                <a:lnTo>
                  <a:pt x="5533177" y="2711295"/>
                </a:lnTo>
                <a:cubicBezTo>
                  <a:pt x="5533177" y="2705531"/>
                  <a:pt x="5528504" y="2700858"/>
                  <a:pt x="5522740" y="2700858"/>
                </a:cubicBezTo>
                <a:close/>
                <a:moveTo>
                  <a:pt x="5754882" y="2699936"/>
                </a:moveTo>
                <a:cubicBezTo>
                  <a:pt x="5749118" y="2699936"/>
                  <a:pt x="5744445" y="2704609"/>
                  <a:pt x="5744445" y="2710373"/>
                </a:cubicBezTo>
                <a:lnTo>
                  <a:pt x="5744445" y="2885145"/>
                </a:lnTo>
                <a:lnTo>
                  <a:pt x="5718205" y="2890443"/>
                </a:lnTo>
                <a:cubicBezTo>
                  <a:pt x="5684386" y="2904747"/>
                  <a:pt x="5660656" y="2938234"/>
                  <a:pt x="5660656" y="2977263"/>
                </a:cubicBezTo>
                <a:cubicBezTo>
                  <a:pt x="5660656" y="3070704"/>
                  <a:pt x="5660657" y="3164144"/>
                  <a:pt x="5660657" y="3257585"/>
                </a:cubicBezTo>
                <a:cubicBezTo>
                  <a:pt x="5660657" y="3296614"/>
                  <a:pt x="5684387" y="3330101"/>
                  <a:pt x="5718206" y="3344406"/>
                </a:cubicBezTo>
                <a:lnTo>
                  <a:pt x="5744445" y="3349703"/>
                </a:lnTo>
                <a:lnTo>
                  <a:pt x="5744445" y="3524472"/>
                </a:lnTo>
                <a:cubicBezTo>
                  <a:pt x="5744445" y="3530236"/>
                  <a:pt x="5749118" y="3534909"/>
                  <a:pt x="5754882" y="3534909"/>
                </a:cubicBezTo>
                <a:cubicBezTo>
                  <a:pt x="5760646" y="3534909"/>
                  <a:pt x="5765319" y="3530236"/>
                  <a:pt x="5765319" y="3524472"/>
                </a:cubicBezTo>
                <a:lnTo>
                  <a:pt x="5765319" y="3349702"/>
                </a:lnTo>
                <a:lnTo>
                  <a:pt x="5791558" y="3344405"/>
                </a:lnTo>
                <a:cubicBezTo>
                  <a:pt x="5825377" y="3330100"/>
                  <a:pt x="5849106" y="3296614"/>
                  <a:pt x="5849106" y="3257584"/>
                </a:cubicBezTo>
                <a:lnTo>
                  <a:pt x="5849106" y="2977263"/>
                </a:lnTo>
                <a:cubicBezTo>
                  <a:pt x="5849106" y="2938234"/>
                  <a:pt x="5825377" y="2904747"/>
                  <a:pt x="5791558" y="2890443"/>
                </a:cubicBezTo>
                <a:lnTo>
                  <a:pt x="5765319" y="2885145"/>
                </a:lnTo>
                <a:lnTo>
                  <a:pt x="5765319" y="2710373"/>
                </a:lnTo>
                <a:cubicBezTo>
                  <a:pt x="5765319" y="2704609"/>
                  <a:pt x="5760646" y="2699936"/>
                  <a:pt x="5754882" y="2699936"/>
                </a:cubicBezTo>
                <a:close/>
                <a:moveTo>
                  <a:pt x="5972297" y="2695673"/>
                </a:moveTo>
                <a:cubicBezTo>
                  <a:pt x="5966533" y="2695673"/>
                  <a:pt x="5961860" y="2700346"/>
                  <a:pt x="5961860" y="2706110"/>
                </a:cubicBezTo>
                <a:lnTo>
                  <a:pt x="5961860" y="3159205"/>
                </a:lnTo>
                <a:lnTo>
                  <a:pt x="5935619" y="3164503"/>
                </a:lnTo>
                <a:cubicBezTo>
                  <a:pt x="5901801" y="3178807"/>
                  <a:pt x="5878071" y="3212294"/>
                  <a:pt x="5878071" y="3251323"/>
                </a:cubicBezTo>
                <a:cubicBezTo>
                  <a:pt x="5878071" y="3401052"/>
                  <a:pt x="5878072" y="3550782"/>
                  <a:pt x="5878072" y="3700511"/>
                </a:cubicBezTo>
                <a:cubicBezTo>
                  <a:pt x="5878072" y="3739541"/>
                  <a:pt x="5901802" y="3773027"/>
                  <a:pt x="5935621" y="3787332"/>
                </a:cubicBezTo>
                <a:lnTo>
                  <a:pt x="5961860" y="3792629"/>
                </a:lnTo>
                <a:lnTo>
                  <a:pt x="5961860" y="4076858"/>
                </a:lnTo>
                <a:cubicBezTo>
                  <a:pt x="5961860" y="4082622"/>
                  <a:pt x="5966533" y="4087295"/>
                  <a:pt x="5972297" y="4087295"/>
                </a:cubicBezTo>
                <a:cubicBezTo>
                  <a:pt x="5978061" y="4087295"/>
                  <a:pt x="5982734" y="4082622"/>
                  <a:pt x="5982734" y="4076858"/>
                </a:cubicBezTo>
                <a:lnTo>
                  <a:pt x="5982734" y="3792628"/>
                </a:lnTo>
                <a:lnTo>
                  <a:pt x="6008973" y="3787331"/>
                </a:lnTo>
                <a:cubicBezTo>
                  <a:pt x="6042791" y="3773026"/>
                  <a:pt x="6066521" y="3739539"/>
                  <a:pt x="6066521" y="3700510"/>
                </a:cubicBezTo>
                <a:lnTo>
                  <a:pt x="6066521" y="3251323"/>
                </a:lnTo>
                <a:cubicBezTo>
                  <a:pt x="6066521" y="3212294"/>
                  <a:pt x="6042791" y="3178807"/>
                  <a:pt x="6008973" y="3164503"/>
                </a:cubicBezTo>
                <a:lnTo>
                  <a:pt x="5982734" y="3159205"/>
                </a:lnTo>
                <a:lnTo>
                  <a:pt x="5982734" y="2706110"/>
                </a:lnTo>
                <a:cubicBezTo>
                  <a:pt x="5982734" y="2700346"/>
                  <a:pt x="5978061" y="2695673"/>
                  <a:pt x="5972297" y="2695673"/>
                </a:cubicBezTo>
                <a:close/>
                <a:moveTo>
                  <a:pt x="6193920" y="2640136"/>
                </a:moveTo>
                <a:cubicBezTo>
                  <a:pt x="6188156" y="2640136"/>
                  <a:pt x="6183483" y="2644809"/>
                  <a:pt x="6183483" y="2650573"/>
                </a:cubicBezTo>
                <a:lnTo>
                  <a:pt x="6183483" y="3103667"/>
                </a:lnTo>
                <a:lnTo>
                  <a:pt x="6157239" y="3108966"/>
                </a:lnTo>
                <a:cubicBezTo>
                  <a:pt x="6123420" y="3123270"/>
                  <a:pt x="6099691" y="3156757"/>
                  <a:pt x="6099691" y="3195786"/>
                </a:cubicBezTo>
                <a:cubicBezTo>
                  <a:pt x="6099691" y="3325713"/>
                  <a:pt x="6099692" y="3455639"/>
                  <a:pt x="6099692" y="3585566"/>
                </a:cubicBezTo>
                <a:cubicBezTo>
                  <a:pt x="6099692" y="3624595"/>
                  <a:pt x="6123421" y="3658082"/>
                  <a:pt x="6157240" y="3672387"/>
                </a:cubicBezTo>
                <a:lnTo>
                  <a:pt x="6183483" y="3677685"/>
                </a:lnTo>
                <a:lnTo>
                  <a:pt x="6183483" y="4021321"/>
                </a:lnTo>
                <a:cubicBezTo>
                  <a:pt x="6183483" y="4027085"/>
                  <a:pt x="6188156" y="4031758"/>
                  <a:pt x="6193920" y="4031758"/>
                </a:cubicBezTo>
                <a:cubicBezTo>
                  <a:pt x="6199684" y="4031758"/>
                  <a:pt x="6204357" y="4027085"/>
                  <a:pt x="6204357" y="4021321"/>
                </a:cubicBezTo>
                <a:lnTo>
                  <a:pt x="6204357" y="3677682"/>
                </a:lnTo>
                <a:lnTo>
                  <a:pt x="6230592" y="3672386"/>
                </a:lnTo>
                <a:cubicBezTo>
                  <a:pt x="6264411" y="3658081"/>
                  <a:pt x="6288141" y="3624595"/>
                  <a:pt x="6288141" y="3585565"/>
                </a:cubicBezTo>
                <a:lnTo>
                  <a:pt x="6288141" y="3195786"/>
                </a:lnTo>
                <a:cubicBezTo>
                  <a:pt x="6288141" y="3156757"/>
                  <a:pt x="6264411" y="3123270"/>
                  <a:pt x="6230592" y="3108966"/>
                </a:cubicBezTo>
                <a:lnTo>
                  <a:pt x="6204357" y="3103669"/>
                </a:lnTo>
                <a:lnTo>
                  <a:pt x="6204357" y="2650573"/>
                </a:lnTo>
                <a:cubicBezTo>
                  <a:pt x="6204357" y="2644809"/>
                  <a:pt x="6199684" y="2640136"/>
                  <a:pt x="6193920" y="2640136"/>
                </a:cubicBezTo>
                <a:close/>
                <a:moveTo>
                  <a:pt x="3950906" y="2597073"/>
                </a:moveTo>
                <a:cubicBezTo>
                  <a:pt x="3945142" y="2597073"/>
                  <a:pt x="3940469" y="2601746"/>
                  <a:pt x="3940469" y="2607510"/>
                </a:cubicBezTo>
                <a:lnTo>
                  <a:pt x="3940469" y="3060606"/>
                </a:lnTo>
                <a:lnTo>
                  <a:pt x="3914229" y="3065904"/>
                </a:lnTo>
                <a:cubicBezTo>
                  <a:pt x="3880410" y="3080208"/>
                  <a:pt x="3856680" y="3113695"/>
                  <a:pt x="3856680" y="3152724"/>
                </a:cubicBezTo>
                <a:cubicBezTo>
                  <a:pt x="3856680" y="3182079"/>
                  <a:pt x="3856682" y="3211435"/>
                  <a:pt x="3856682" y="3240790"/>
                </a:cubicBezTo>
                <a:cubicBezTo>
                  <a:pt x="3856682" y="3279819"/>
                  <a:pt x="3880411" y="3313306"/>
                  <a:pt x="3914230" y="3327611"/>
                </a:cubicBezTo>
                <a:lnTo>
                  <a:pt x="3940469" y="3332908"/>
                </a:lnTo>
                <a:lnTo>
                  <a:pt x="3940469" y="3978258"/>
                </a:lnTo>
                <a:cubicBezTo>
                  <a:pt x="3940469" y="3984022"/>
                  <a:pt x="3945142" y="3988695"/>
                  <a:pt x="3950906" y="3988695"/>
                </a:cubicBezTo>
                <a:cubicBezTo>
                  <a:pt x="3956670" y="3988695"/>
                  <a:pt x="3961343" y="3984022"/>
                  <a:pt x="3961343" y="3978258"/>
                </a:cubicBezTo>
                <a:lnTo>
                  <a:pt x="3961343" y="3332907"/>
                </a:lnTo>
                <a:lnTo>
                  <a:pt x="3987582" y="3327610"/>
                </a:lnTo>
                <a:cubicBezTo>
                  <a:pt x="4021400" y="3313305"/>
                  <a:pt x="4045130" y="3279819"/>
                  <a:pt x="4045130" y="3240789"/>
                </a:cubicBezTo>
                <a:lnTo>
                  <a:pt x="4045130" y="3152724"/>
                </a:lnTo>
                <a:cubicBezTo>
                  <a:pt x="4045130" y="3113695"/>
                  <a:pt x="4021400" y="3080208"/>
                  <a:pt x="3987582" y="3065904"/>
                </a:cubicBezTo>
                <a:lnTo>
                  <a:pt x="3961343" y="3060606"/>
                </a:lnTo>
                <a:lnTo>
                  <a:pt x="3961343" y="2607510"/>
                </a:lnTo>
                <a:cubicBezTo>
                  <a:pt x="3961343" y="2601746"/>
                  <a:pt x="3956670" y="2597073"/>
                  <a:pt x="3950906" y="2597073"/>
                </a:cubicBezTo>
                <a:close/>
                <a:moveTo>
                  <a:pt x="3702185" y="2512087"/>
                </a:moveTo>
                <a:cubicBezTo>
                  <a:pt x="3696421" y="2512087"/>
                  <a:pt x="3691749" y="2516760"/>
                  <a:pt x="3691749" y="2522524"/>
                </a:cubicBezTo>
                <a:lnTo>
                  <a:pt x="3691749" y="2697296"/>
                </a:lnTo>
                <a:lnTo>
                  <a:pt x="3665509" y="2702594"/>
                </a:lnTo>
                <a:cubicBezTo>
                  <a:pt x="3631689" y="2716898"/>
                  <a:pt x="3607959" y="2750385"/>
                  <a:pt x="3607959" y="2789414"/>
                </a:cubicBezTo>
                <a:cubicBezTo>
                  <a:pt x="3607959" y="2827098"/>
                  <a:pt x="3607959" y="2864782"/>
                  <a:pt x="3607959" y="2902466"/>
                </a:cubicBezTo>
                <a:cubicBezTo>
                  <a:pt x="3607959" y="2941495"/>
                  <a:pt x="3631689" y="2974982"/>
                  <a:pt x="3665509" y="2989286"/>
                </a:cubicBezTo>
                <a:lnTo>
                  <a:pt x="3691749" y="2994584"/>
                </a:lnTo>
                <a:lnTo>
                  <a:pt x="3691749" y="3336623"/>
                </a:lnTo>
                <a:cubicBezTo>
                  <a:pt x="3691749" y="3342387"/>
                  <a:pt x="3696421" y="3347060"/>
                  <a:pt x="3702185" y="3347060"/>
                </a:cubicBezTo>
                <a:cubicBezTo>
                  <a:pt x="3707949" y="3347060"/>
                  <a:pt x="3712622" y="3342387"/>
                  <a:pt x="3712622" y="3336623"/>
                </a:cubicBezTo>
                <a:lnTo>
                  <a:pt x="3712622" y="2994583"/>
                </a:lnTo>
                <a:lnTo>
                  <a:pt x="3738861" y="2989285"/>
                </a:lnTo>
                <a:cubicBezTo>
                  <a:pt x="3772679" y="2974981"/>
                  <a:pt x="3796409" y="2941494"/>
                  <a:pt x="3796409" y="2902465"/>
                </a:cubicBezTo>
                <a:lnTo>
                  <a:pt x="3796409" y="2789414"/>
                </a:lnTo>
                <a:cubicBezTo>
                  <a:pt x="3796409" y="2750385"/>
                  <a:pt x="3772679" y="2716898"/>
                  <a:pt x="3738861" y="2702594"/>
                </a:cubicBezTo>
                <a:lnTo>
                  <a:pt x="3712622" y="2697296"/>
                </a:lnTo>
                <a:lnTo>
                  <a:pt x="3712622" y="2522524"/>
                </a:lnTo>
                <a:cubicBezTo>
                  <a:pt x="3712622" y="2516760"/>
                  <a:pt x="3707949" y="2512087"/>
                  <a:pt x="3702185" y="2512087"/>
                </a:cubicBezTo>
                <a:close/>
                <a:moveTo>
                  <a:pt x="4603602" y="2500040"/>
                </a:moveTo>
                <a:cubicBezTo>
                  <a:pt x="4597838" y="2500040"/>
                  <a:pt x="4593165" y="2504713"/>
                  <a:pt x="4593165" y="2510477"/>
                </a:cubicBezTo>
                <a:lnTo>
                  <a:pt x="4593165" y="2562336"/>
                </a:lnTo>
                <a:lnTo>
                  <a:pt x="4566925" y="2567634"/>
                </a:lnTo>
                <a:cubicBezTo>
                  <a:pt x="4533106" y="2581938"/>
                  <a:pt x="4509376" y="2615425"/>
                  <a:pt x="4509376" y="2654454"/>
                </a:cubicBezTo>
                <a:cubicBezTo>
                  <a:pt x="4509376" y="2790594"/>
                  <a:pt x="4509377" y="2926734"/>
                  <a:pt x="4509377" y="3062874"/>
                </a:cubicBezTo>
                <a:cubicBezTo>
                  <a:pt x="4509377" y="3101903"/>
                  <a:pt x="4533107" y="3135390"/>
                  <a:pt x="4566926" y="3149694"/>
                </a:cubicBezTo>
                <a:lnTo>
                  <a:pt x="4593165" y="3154992"/>
                </a:lnTo>
                <a:lnTo>
                  <a:pt x="4593165" y="3324576"/>
                </a:lnTo>
                <a:cubicBezTo>
                  <a:pt x="4593165" y="3330340"/>
                  <a:pt x="4597838" y="3335013"/>
                  <a:pt x="4603602" y="3335013"/>
                </a:cubicBezTo>
                <a:cubicBezTo>
                  <a:pt x="4609366" y="3335013"/>
                  <a:pt x="4614039" y="3330340"/>
                  <a:pt x="4614039" y="3324576"/>
                </a:cubicBezTo>
                <a:lnTo>
                  <a:pt x="4614039" y="3154991"/>
                </a:lnTo>
                <a:lnTo>
                  <a:pt x="4640278" y="3149693"/>
                </a:lnTo>
                <a:cubicBezTo>
                  <a:pt x="4674097" y="3135389"/>
                  <a:pt x="4697826" y="3101902"/>
                  <a:pt x="4697826" y="3062873"/>
                </a:cubicBezTo>
                <a:lnTo>
                  <a:pt x="4697826" y="2654454"/>
                </a:lnTo>
                <a:cubicBezTo>
                  <a:pt x="4697826" y="2615425"/>
                  <a:pt x="4674097" y="2581938"/>
                  <a:pt x="4640278" y="2567634"/>
                </a:cubicBezTo>
                <a:lnTo>
                  <a:pt x="4614039" y="2562336"/>
                </a:lnTo>
                <a:lnTo>
                  <a:pt x="4614039" y="2510477"/>
                </a:lnTo>
                <a:cubicBezTo>
                  <a:pt x="4614039" y="2504713"/>
                  <a:pt x="4609366" y="2500040"/>
                  <a:pt x="4603602" y="2500040"/>
                </a:cubicBezTo>
                <a:close/>
                <a:moveTo>
                  <a:pt x="4379688" y="2283372"/>
                </a:moveTo>
                <a:cubicBezTo>
                  <a:pt x="4373924" y="2283372"/>
                  <a:pt x="4369251" y="2288045"/>
                  <a:pt x="4369251" y="2293809"/>
                </a:cubicBezTo>
                <a:lnTo>
                  <a:pt x="4369251" y="2468580"/>
                </a:lnTo>
                <a:lnTo>
                  <a:pt x="4343008" y="2473879"/>
                </a:lnTo>
                <a:cubicBezTo>
                  <a:pt x="4309189" y="2488183"/>
                  <a:pt x="4285459" y="2521670"/>
                  <a:pt x="4285459" y="2560699"/>
                </a:cubicBezTo>
                <a:cubicBezTo>
                  <a:pt x="4285459" y="2654140"/>
                  <a:pt x="4285460" y="2747580"/>
                  <a:pt x="4285460" y="2841021"/>
                </a:cubicBezTo>
                <a:cubicBezTo>
                  <a:pt x="4285460" y="2880050"/>
                  <a:pt x="4309190" y="2913537"/>
                  <a:pt x="4343009" y="2927841"/>
                </a:cubicBezTo>
                <a:lnTo>
                  <a:pt x="4369251" y="2933140"/>
                </a:lnTo>
                <a:lnTo>
                  <a:pt x="4369251" y="3107908"/>
                </a:lnTo>
                <a:cubicBezTo>
                  <a:pt x="4369251" y="3113672"/>
                  <a:pt x="4373924" y="3118345"/>
                  <a:pt x="4379688" y="3118345"/>
                </a:cubicBezTo>
                <a:cubicBezTo>
                  <a:pt x="4385453" y="3118345"/>
                  <a:pt x="4390126" y="3113672"/>
                  <a:pt x="4390126" y="3107908"/>
                </a:cubicBezTo>
                <a:lnTo>
                  <a:pt x="4390126" y="2933137"/>
                </a:lnTo>
                <a:lnTo>
                  <a:pt x="4416361" y="2927840"/>
                </a:lnTo>
                <a:cubicBezTo>
                  <a:pt x="4450179" y="2913536"/>
                  <a:pt x="4473908" y="2880049"/>
                  <a:pt x="4473908" y="2841020"/>
                </a:cubicBezTo>
                <a:lnTo>
                  <a:pt x="4473908" y="2560699"/>
                </a:lnTo>
                <a:cubicBezTo>
                  <a:pt x="4473908" y="2521670"/>
                  <a:pt x="4450179" y="2488183"/>
                  <a:pt x="4416361" y="2473879"/>
                </a:cubicBezTo>
                <a:lnTo>
                  <a:pt x="4390126" y="2468582"/>
                </a:lnTo>
                <a:lnTo>
                  <a:pt x="4390126" y="2293809"/>
                </a:lnTo>
                <a:cubicBezTo>
                  <a:pt x="4390126" y="2288045"/>
                  <a:pt x="4385453" y="2283372"/>
                  <a:pt x="4379688" y="2283372"/>
                </a:cubicBezTo>
                <a:close/>
                <a:moveTo>
                  <a:pt x="4166318" y="2070455"/>
                </a:moveTo>
                <a:cubicBezTo>
                  <a:pt x="4160554" y="2070455"/>
                  <a:pt x="4155881" y="2075128"/>
                  <a:pt x="4155881" y="2080892"/>
                </a:cubicBezTo>
                <a:lnTo>
                  <a:pt x="4155881" y="2560422"/>
                </a:lnTo>
                <a:lnTo>
                  <a:pt x="4129637" y="2565721"/>
                </a:lnTo>
                <a:cubicBezTo>
                  <a:pt x="4095818" y="2580025"/>
                  <a:pt x="4072089" y="2613512"/>
                  <a:pt x="4072089" y="2652541"/>
                </a:cubicBezTo>
                <a:cubicBezTo>
                  <a:pt x="4072089" y="2849906"/>
                  <a:pt x="4072089" y="3047271"/>
                  <a:pt x="4072089" y="3244636"/>
                </a:cubicBezTo>
                <a:cubicBezTo>
                  <a:pt x="4072089" y="3283665"/>
                  <a:pt x="4095819" y="3317152"/>
                  <a:pt x="4129638" y="3331457"/>
                </a:cubicBezTo>
                <a:lnTo>
                  <a:pt x="4155881" y="3336755"/>
                </a:lnTo>
                <a:lnTo>
                  <a:pt x="4155881" y="3531368"/>
                </a:lnTo>
                <a:cubicBezTo>
                  <a:pt x="4155881" y="3537132"/>
                  <a:pt x="4160554" y="3541805"/>
                  <a:pt x="4166318" y="3541805"/>
                </a:cubicBezTo>
                <a:cubicBezTo>
                  <a:pt x="4172082" y="3541805"/>
                  <a:pt x="4176755" y="3537132"/>
                  <a:pt x="4176755" y="3531368"/>
                </a:cubicBezTo>
                <a:lnTo>
                  <a:pt x="4176755" y="3336752"/>
                </a:lnTo>
                <a:lnTo>
                  <a:pt x="4202989" y="3331456"/>
                </a:lnTo>
                <a:cubicBezTo>
                  <a:pt x="4236809" y="3317151"/>
                  <a:pt x="4260538" y="3283664"/>
                  <a:pt x="4260538" y="3244635"/>
                </a:cubicBezTo>
                <a:lnTo>
                  <a:pt x="4260538" y="2652541"/>
                </a:lnTo>
                <a:cubicBezTo>
                  <a:pt x="4260538" y="2613512"/>
                  <a:pt x="4236809" y="2580025"/>
                  <a:pt x="4202989" y="2565721"/>
                </a:cubicBezTo>
                <a:lnTo>
                  <a:pt x="4176755" y="2560424"/>
                </a:lnTo>
                <a:lnTo>
                  <a:pt x="4176755" y="2080892"/>
                </a:lnTo>
                <a:cubicBezTo>
                  <a:pt x="4176755" y="2075128"/>
                  <a:pt x="4172082" y="2070455"/>
                  <a:pt x="4166318" y="2070455"/>
                </a:cubicBezTo>
                <a:close/>
                <a:moveTo>
                  <a:pt x="3486102" y="1551546"/>
                </a:moveTo>
                <a:cubicBezTo>
                  <a:pt x="3480338" y="1551546"/>
                  <a:pt x="3475666" y="1556219"/>
                  <a:pt x="3475666" y="1561983"/>
                </a:cubicBezTo>
                <a:lnTo>
                  <a:pt x="3475666" y="1658632"/>
                </a:lnTo>
                <a:lnTo>
                  <a:pt x="3444999" y="1664823"/>
                </a:lnTo>
                <a:cubicBezTo>
                  <a:pt x="3413782" y="1678027"/>
                  <a:pt x="3391877" y="1708938"/>
                  <a:pt x="3391877" y="1744965"/>
                </a:cubicBezTo>
                <a:lnTo>
                  <a:pt x="3391877" y="2867581"/>
                </a:lnTo>
                <a:cubicBezTo>
                  <a:pt x="3391877" y="2903608"/>
                  <a:pt x="3413782" y="2934519"/>
                  <a:pt x="3444999" y="2947723"/>
                </a:cubicBezTo>
                <a:lnTo>
                  <a:pt x="3475666" y="2953914"/>
                </a:lnTo>
                <a:lnTo>
                  <a:pt x="3475666" y="3141474"/>
                </a:lnTo>
                <a:cubicBezTo>
                  <a:pt x="3475666" y="3147238"/>
                  <a:pt x="3480338" y="3151911"/>
                  <a:pt x="3486102" y="3151911"/>
                </a:cubicBezTo>
                <a:cubicBezTo>
                  <a:pt x="3491866" y="3151911"/>
                  <a:pt x="3496540" y="3147238"/>
                  <a:pt x="3496540" y="3141474"/>
                </a:cubicBezTo>
                <a:lnTo>
                  <a:pt x="3496540" y="2953914"/>
                </a:lnTo>
                <a:lnTo>
                  <a:pt x="3527205" y="2947723"/>
                </a:lnTo>
                <a:cubicBezTo>
                  <a:pt x="3558423" y="2934519"/>
                  <a:pt x="3580326" y="2903608"/>
                  <a:pt x="3580326" y="2867581"/>
                </a:cubicBezTo>
                <a:lnTo>
                  <a:pt x="3580326" y="1744965"/>
                </a:lnTo>
                <a:cubicBezTo>
                  <a:pt x="3580326" y="1708938"/>
                  <a:pt x="3558423" y="1678027"/>
                  <a:pt x="3527205" y="1664823"/>
                </a:cubicBezTo>
                <a:lnTo>
                  <a:pt x="3496540" y="1658632"/>
                </a:lnTo>
                <a:lnTo>
                  <a:pt x="3496540" y="1561983"/>
                </a:lnTo>
                <a:cubicBezTo>
                  <a:pt x="3496540" y="1556219"/>
                  <a:pt x="3491866" y="1551546"/>
                  <a:pt x="3486102" y="1551546"/>
                </a:cubicBezTo>
                <a:close/>
                <a:moveTo>
                  <a:pt x="3261818" y="1293939"/>
                </a:moveTo>
                <a:cubicBezTo>
                  <a:pt x="3256054" y="1293939"/>
                  <a:pt x="3251381" y="1298612"/>
                  <a:pt x="3251381" y="1304376"/>
                </a:cubicBezTo>
                <a:lnTo>
                  <a:pt x="3251381" y="1479148"/>
                </a:lnTo>
                <a:lnTo>
                  <a:pt x="3225141" y="1484446"/>
                </a:lnTo>
                <a:cubicBezTo>
                  <a:pt x="3191322" y="1498750"/>
                  <a:pt x="3167592" y="1532237"/>
                  <a:pt x="3167592" y="1571266"/>
                </a:cubicBezTo>
                <a:cubicBezTo>
                  <a:pt x="3167592" y="1607215"/>
                  <a:pt x="3167593" y="1643164"/>
                  <a:pt x="3167593" y="1679113"/>
                </a:cubicBezTo>
                <a:cubicBezTo>
                  <a:pt x="3167593" y="1718142"/>
                  <a:pt x="3191323" y="1751629"/>
                  <a:pt x="3225142" y="1765934"/>
                </a:cubicBezTo>
                <a:lnTo>
                  <a:pt x="3251381" y="1771231"/>
                </a:lnTo>
                <a:lnTo>
                  <a:pt x="3251381" y="2118475"/>
                </a:lnTo>
                <a:cubicBezTo>
                  <a:pt x="3251381" y="2124239"/>
                  <a:pt x="3256054" y="2128912"/>
                  <a:pt x="3261818" y="2128912"/>
                </a:cubicBezTo>
                <a:cubicBezTo>
                  <a:pt x="3267582" y="2128912"/>
                  <a:pt x="3272255" y="2124239"/>
                  <a:pt x="3272255" y="2118475"/>
                </a:cubicBezTo>
                <a:lnTo>
                  <a:pt x="3272255" y="1771230"/>
                </a:lnTo>
                <a:lnTo>
                  <a:pt x="3298493" y="1765932"/>
                </a:lnTo>
                <a:cubicBezTo>
                  <a:pt x="3332312" y="1751628"/>
                  <a:pt x="3356041" y="1718141"/>
                  <a:pt x="3356041" y="1679112"/>
                </a:cubicBezTo>
                <a:lnTo>
                  <a:pt x="3356041" y="1571266"/>
                </a:lnTo>
                <a:cubicBezTo>
                  <a:pt x="3356041" y="1532237"/>
                  <a:pt x="3332312" y="1498750"/>
                  <a:pt x="3298493" y="1484446"/>
                </a:cubicBezTo>
                <a:lnTo>
                  <a:pt x="3272255" y="1479149"/>
                </a:lnTo>
                <a:lnTo>
                  <a:pt x="3272255" y="1304376"/>
                </a:lnTo>
                <a:cubicBezTo>
                  <a:pt x="3272255" y="1298612"/>
                  <a:pt x="3267582" y="1293939"/>
                  <a:pt x="3261818" y="1293939"/>
                </a:cubicBezTo>
                <a:close/>
                <a:moveTo>
                  <a:pt x="3045279" y="1199327"/>
                </a:moveTo>
                <a:cubicBezTo>
                  <a:pt x="3039515" y="1199327"/>
                  <a:pt x="3034842" y="1204000"/>
                  <a:pt x="3034842" y="1209764"/>
                </a:cubicBezTo>
                <a:lnTo>
                  <a:pt x="3034842" y="1662859"/>
                </a:lnTo>
                <a:lnTo>
                  <a:pt x="3008599" y="1668157"/>
                </a:lnTo>
                <a:cubicBezTo>
                  <a:pt x="2974780" y="1682461"/>
                  <a:pt x="2951050" y="1715948"/>
                  <a:pt x="2951050" y="1754977"/>
                </a:cubicBezTo>
                <a:cubicBezTo>
                  <a:pt x="2951050" y="1848418"/>
                  <a:pt x="2951051" y="1941858"/>
                  <a:pt x="2951051" y="2035299"/>
                </a:cubicBezTo>
                <a:cubicBezTo>
                  <a:pt x="2951051" y="2074328"/>
                  <a:pt x="2974781" y="2107815"/>
                  <a:pt x="3008600" y="2122119"/>
                </a:cubicBezTo>
                <a:lnTo>
                  <a:pt x="3034842" y="2127418"/>
                </a:lnTo>
                <a:lnTo>
                  <a:pt x="3034842" y="2580512"/>
                </a:lnTo>
                <a:cubicBezTo>
                  <a:pt x="3034842" y="2586276"/>
                  <a:pt x="3039515" y="2590949"/>
                  <a:pt x="3045279" y="2590949"/>
                </a:cubicBezTo>
                <a:cubicBezTo>
                  <a:pt x="3051043" y="2590949"/>
                  <a:pt x="3055716" y="2586276"/>
                  <a:pt x="3055716" y="2580512"/>
                </a:cubicBezTo>
                <a:lnTo>
                  <a:pt x="3055716" y="2127415"/>
                </a:lnTo>
                <a:lnTo>
                  <a:pt x="3081952" y="2122119"/>
                </a:lnTo>
                <a:cubicBezTo>
                  <a:pt x="3115771" y="2107814"/>
                  <a:pt x="3139500" y="2074327"/>
                  <a:pt x="3139500" y="2035298"/>
                </a:cubicBezTo>
                <a:lnTo>
                  <a:pt x="3139500" y="1754977"/>
                </a:lnTo>
                <a:cubicBezTo>
                  <a:pt x="3139500" y="1715948"/>
                  <a:pt x="3115771" y="1682461"/>
                  <a:pt x="3081952" y="1668157"/>
                </a:cubicBezTo>
                <a:lnTo>
                  <a:pt x="3055716" y="1662860"/>
                </a:lnTo>
                <a:lnTo>
                  <a:pt x="3055716" y="1209764"/>
                </a:lnTo>
                <a:cubicBezTo>
                  <a:pt x="3055716" y="1204000"/>
                  <a:pt x="3051043" y="1199327"/>
                  <a:pt x="3045279" y="1199327"/>
                </a:cubicBezTo>
                <a:close/>
                <a:moveTo>
                  <a:pt x="2814311" y="1053664"/>
                </a:moveTo>
                <a:cubicBezTo>
                  <a:pt x="2808547" y="1053664"/>
                  <a:pt x="2803874" y="1058337"/>
                  <a:pt x="2803874" y="1064101"/>
                </a:cubicBezTo>
                <a:lnTo>
                  <a:pt x="2803874" y="1282808"/>
                </a:lnTo>
                <a:lnTo>
                  <a:pt x="2777621" y="1288108"/>
                </a:lnTo>
                <a:cubicBezTo>
                  <a:pt x="2743802" y="1302412"/>
                  <a:pt x="2720072" y="1335899"/>
                  <a:pt x="2720072" y="1374928"/>
                </a:cubicBezTo>
                <a:cubicBezTo>
                  <a:pt x="2720072" y="1569541"/>
                  <a:pt x="2720073" y="1764154"/>
                  <a:pt x="2720073" y="1958767"/>
                </a:cubicBezTo>
                <a:cubicBezTo>
                  <a:pt x="2720073" y="1997796"/>
                  <a:pt x="2743803" y="2031283"/>
                  <a:pt x="2777622" y="2045588"/>
                </a:cubicBezTo>
                <a:lnTo>
                  <a:pt x="2803874" y="2050888"/>
                </a:lnTo>
                <a:lnTo>
                  <a:pt x="2803874" y="2434848"/>
                </a:lnTo>
                <a:cubicBezTo>
                  <a:pt x="2803874" y="2440612"/>
                  <a:pt x="2808547" y="2445285"/>
                  <a:pt x="2814311" y="2445285"/>
                </a:cubicBezTo>
                <a:cubicBezTo>
                  <a:pt x="2820075" y="2445285"/>
                  <a:pt x="2824748" y="2440612"/>
                  <a:pt x="2824748" y="2434848"/>
                </a:cubicBezTo>
                <a:lnTo>
                  <a:pt x="2824748" y="2050881"/>
                </a:lnTo>
                <a:lnTo>
                  <a:pt x="2850974" y="2045586"/>
                </a:lnTo>
                <a:cubicBezTo>
                  <a:pt x="2884793" y="2031282"/>
                  <a:pt x="2908522" y="1997795"/>
                  <a:pt x="2908522" y="1958766"/>
                </a:cubicBezTo>
                <a:lnTo>
                  <a:pt x="2908522" y="1374928"/>
                </a:lnTo>
                <a:cubicBezTo>
                  <a:pt x="2908522" y="1335899"/>
                  <a:pt x="2884793" y="1302412"/>
                  <a:pt x="2850974" y="1288108"/>
                </a:cubicBezTo>
                <a:lnTo>
                  <a:pt x="2824748" y="1282813"/>
                </a:lnTo>
                <a:lnTo>
                  <a:pt x="2824748" y="1064101"/>
                </a:lnTo>
                <a:cubicBezTo>
                  <a:pt x="2824748" y="1058337"/>
                  <a:pt x="2820075" y="1053664"/>
                  <a:pt x="2814311" y="1053664"/>
                </a:cubicBezTo>
                <a:close/>
                <a:moveTo>
                  <a:pt x="1894767" y="1031593"/>
                </a:moveTo>
                <a:cubicBezTo>
                  <a:pt x="1889003" y="1031593"/>
                  <a:pt x="1884330" y="1036266"/>
                  <a:pt x="1884330" y="1042030"/>
                </a:cubicBezTo>
                <a:lnTo>
                  <a:pt x="1884330" y="1093889"/>
                </a:lnTo>
                <a:lnTo>
                  <a:pt x="1858090" y="1099187"/>
                </a:lnTo>
                <a:cubicBezTo>
                  <a:pt x="1824271" y="1113492"/>
                  <a:pt x="1800541" y="1146978"/>
                  <a:pt x="1800541" y="1186006"/>
                </a:cubicBezTo>
                <a:cubicBezTo>
                  <a:pt x="1800541" y="1300280"/>
                  <a:pt x="1800542" y="1414555"/>
                  <a:pt x="1800542" y="1528829"/>
                </a:cubicBezTo>
                <a:cubicBezTo>
                  <a:pt x="1800542" y="1567858"/>
                  <a:pt x="1824272" y="1601345"/>
                  <a:pt x="1858091" y="1615650"/>
                </a:cubicBezTo>
                <a:lnTo>
                  <a:pt x="1884330" y="1620947"/>
                </a:lnTo>
                <a:lnTo>
                  <a:pt x="1884330" y="1856128"/>
                </a:lnTo>
                <a:cubicBezTo>
                  <a:pt x="1884330" y="1861892"/>
                  <a:pt x="1889003" y="1866565"/>
                  <a:pt x="1894767" y="1866565"/>
                </a:cubicBezTo>
                <a:cubicBezTo>
                  <a:pt x="1900531" y="1866565"/>
                  <a:pt x="1905204" y="1861892"/>
                  <a:pt x="1905204" y="1856128"/>
                </a:cubicBezTo>
                <a:lnTo>
                  <a:pt x="1905204" y="1620946"/>
                </a:lnTo>
                <a:lnTo>
                  <a:pt x="1931443" y="1615648"/>
                </a:lnTo>
                <a:cubicBezTo>
                  <a:pt x="1965262" y="1601344"/>
                  <a:pt x="1988991" y="1567857"/>
                  <a:pt x="1988991" y="1528828"/>
                </a:cubicBezTo>
                <a:lnTo>
                  <a:pt x="1988991" y="1186006"/>
                </a:lnTo>
                <a:cubicBezTo>
                  <a:pt x="1988991" y="1146978"/>
                  <a:pt x="1965262" y="1113492"/>
                  <a:pt x="1931443" y="1099187"/>
                </a:cubicBezTo>
                <a:lnTo>
                  <a:pt x="1905204" y="1093889"/>
                </a:lnTo>
                <a:lnTo>
                  <a:pt x="1905204" y="1042030"/>
                </a:lnTo>
                <a:cubicBezTo>
                  <a:pt x="1905204" y="1036266"/>
                  <a:pt x="1900531" y="1031593"/>
                  <a:pt x="1894767" y="1031593"/>
                </a:cubicBezTo>
                <a:close/>
                <a:moveTo>
                  <a:pt x="2352676" y="949445"/>
                </a:moveTo>
                <a:cubicBezTo>
                  <a:pt x="2346912" y="949445"/>
                  <a:pt x="2342239" y="954118"/>
                  <a:pt x="2342239" y="959881"/>
                </a:cubicBezTo>
                <a:lnTo>
                  <a:pt x="2342239" y="1011739"/>
                </a:lnTo>
                <a:lnTo>
                  <a:pt x="2315996" y="1017038"/>
                </a:lnTo>
                <a:cubicBezTo>
                  <a:pt x="2282177" y="1031342"/>
                  <a:pt x="2258447" y="1064830"/>
                  <a:pt x="2258447" y="1103859"/>
                </a:cubicBezTo>
                <a:cubicBezTo>
                  <a:pt x="2258447" y="1197298"/>
                  <a:pt x="2258448" y="1290738"/>
                  <a:pt x="2258448" y="1384179"/>
                </a:cubicBezTo>
                <a:cubicBezTo>
                  <a:pt x="2258448" y="1423208"/>
                  <a:pt x="2282178" y="1456695"/>
                  <a:pt x="2315997" y="1471000"/>
                </a:cubicBezTo>
                <a:lnTo>
                  <a:pt x="2342239" y="1476298"/>
                </a:lnTo>
                <a:lnTo>
                  <a:pt x="2342239" y="1773979"/>
                </a:lnTo>
                <a:cubicBezTo>
                  <a:pt x="2342239" y="1779743"/>
                  <a:pt x="2346912" y="1784416"/>
                  <a:pt x="2352676" y="1784416"/>
                </a:cubicBezTo>
                <a:cubicBezTo>
                  <a:pt x="2358440" y="1784416"/>
                  <a:pt x="2363113" y="1779743"/>
                  <a:pt x="2363113" y="1773979"/>
                </a:cubicBezTo>
                <a:lnTo>
                  <a:pt x="2363113" y="1476295"/>
                </a:lnTo>
                <a:lnTo>
                  <a:pt x="2389349" y="1470998"/>
                </a:lnTo>
                <a:cubicBezTo>
                  <a:pt x="2423167" y="1456694"/>
                  <a:pt x="2446897" y="1423207"/>
                  <a:pt x="2446897" y="1384178"/>
                </a:cubicBezTo>
                <a:lnTo>
                  <a:pt x="2446897" y="1103859"/>
                </a:lnTo>
                <a:cubicBezTo>
                  <a:pt x="2446897" y="1064830"/>
                  <a:pt x="2423167" y="1031342"/>
                  <a:pt x="2389349" y="1017038"/>
                </a:cubicBezTo>
                <a:lnTo>
                  <a:pt x="2363113" y="1011741"/>
                </a:lnTo>
                <a:lnTo>
                  <a:pt x="2363113" y="959881"/>
                </a:lnTo>
                <a:cubicBezTo>
                  <a:pt x="2363113" y="954118"/>
                  <a:pt x="2358440" y="949445"/>
                  <a:pt x="2352676" y="949445"/>
                </a:cubicBezTo>
                <a:close/>
                <a:moveTo>
                  <a:pt x="94221" y="943144"/>
                </a:moveTo>
                <a:cubicBezTo>
                  <a:pt x="88457" y="943144"/>
                  <a:pt x="83784" y="947817"/>
                  <a:pt x="83784" y="953581"/>
                </a:cubicBezTo>
                <a:lnTo>
                  <a:pt x="83784" y="1128353"/>
                </a:lnTo>
                <a:lnTo>
                  <a:pt x="57548" y="1133650"/>
                </a:lnTo>
                <a:cubicBezTo>
                  <a:pt x="23729" y="1147954"/>
                  <a:pt x="0" y="1181441"/>
                  <a:pt x="0" y="1220470"/>
                </a:cubicBezTo>
                <a:lnTo>
                  <a:pt x="0" y="1500791"/>
                </a:lnTo>
                <a:cubicBezTo>
                  <a:pt x="0" y="1539820"/>
                  <a:pt x="23729" y="1573307"/>
                  <a:pt x="57548" y="1587612"/>
                </a:cubicBezTo>
                <a:lnTo>
                  <a:pt x="83784" y="1592908"/>
                </a:lnTo>
                <a:lnTo>
                  <a:pt x="83784" y="1767679"/>
                </a:lnTo>
                <a:cubicBezTo>
                  <a:pt x="83784" y="1773443"/>
                  <a:pt x="88457" y="1778116"/>
                  <a:pt x="94221" y="1778116"/>
                </a:cubicBezTo>
                <a:cubicBezTo>
                  <a:pt x="99985" y="1778116"/>
                  <a:pt x="104658" y="1773443"/>
                  <a:pt x="104658" y="1767679"/>
                </a:cubicBezTo>
                <a:lnTo>
                  <a:pt x="104658" y="1592911"/>
                </a:lnTo>
                <a:lnTo>
                  <a:pt x="130900" y="1587613"/>
                </a:lnTo>
                <a:cubicBezTo>
                  <a:pt x="164719" y="1573308"/>
                  <a:pt x="188449" y="1539821"/>
                  <a:pt x="188449" y="1500792"/>
                </a:cubicBezTo>
                <a:cubicBezTo>
                  <a:pt x="188449" y="1407351"/>
                  <a:pt x="188450" y="1313911"/>
                  <a:pt x="188450" y="1220470"/>
                </a:cubicBezTo>
                <a:cubicBezTo>
                  <a:pt x="188450" y="1181441"/>
                  <a:pt x="164720" y="1147954"/>
                  <a:pt x="130901" y="1133650"/>
                </a:cubicBezTo>
                <a:lnTo>
                  <a:pt x="104658" y="1128352"/>
                </a:lnTo>
                <a:lnTo>
                  <a:pt x="104658" y="953581"/>
                </a:lnTo>
                <a:cubicBezTo>
                  <a:pt x="104658" y="947817"/>
                  <a:pt x="99985" y="943144"/>
                  <a:pt x="94221" y="943144"/>
                </a:cubicBezTo>
                <a:close/>
                <a:moveTo>
                  <a:pt x="543772" y="699710"/>
                </a:moveTo>
                <a:cubicBezTo>
                  <a:pt x="538008" y="699710"/>
                  <a:pt x="533335" y="704382"/>
                  <a:pt x="533335" y="710146"/>
                </a:cubicBezTo>
                <a:lnTo>
                  <a:pt x="533335" y="762006"/>
                </a:lnTo>
                <a:lnTo>
                  <a:pt x="507096" y="767303"/>
                </a:lnTo>
                <a:cubicBezTo>
                  <a:pt x="473277" y="781607"/>
                  <a:pt x="449548" y="815094"/>
                  <a:pt x="449548" y="854123"/>
                </a:cubicBezTo>
                <a:lnTo>
                  <a:pt x="449548" y="1231916"/>
                </a:lnTo>
                <a:cubicBezTo>
                  <a:pt x="449548" y="1270945"/>
                  <a:pt x="473277" y="1304432"/>
                  <a:pt x="507096" y="1318736"/>
                </a:cubicBezTo>
                <a:lnTo>
                  <a:pt x="533335" y="1324034"/>
                </a:lnTo>
                <a:lnTo>
                  <a:pt x="533335" y="1524245"/>
                </a:lnTo>
                <a:cubicBezTo>
                  <a:pt x="533335" y="1530009"/>
                  <a:pt x="538008" y="1534682"/>
                  <a:pt x="543772" y="1534682"/>
                </a:cubicBezTo>
                <a:cubicBezTo>
                  <a:pt x="549536" y="1534682"/>
                  <a:pt x="554209" y="1530009"/>
                  <a:pt x="554209" y="1524245"/>
                </a:cubicBezTo>
                <a:lnTo>
                  <a:pt x="554209" y="1324035"/>
                </a:lnTo>
                <a:lnTo>
                  <a:pt x="580448" y="1318738"/>
                </a:lnTo>
                <a:cubicBezTo>
                  <a:pt x="614267" y="1304433"/>
                  <a:pt x="637997" y="1270946"/>
                  <a:pt x="637997" y="1231917"/>
                </a:cubicBezTo>
                <a:cubicBezTo>
                  <a:pt x="637997" y="1105986"/>
                  <a:pt x="637998" y="980054"/>
                  <a:pt x="637998" y="854123"/>
                </a:cubicBezTo>
                <a:cubicBezTo>
                  <a:pt x="637998" y="815094"/>
                  <a:pt x="614268" y="781607"/>
                  <a:pt x="580449" y="767303"/>
                </a:cubicBezTo>
                <a:lnTo>
                  <a:pt x="554209" y="762005"/>
                </a:lnTo>
                <a:lnTo>
                  <a:pt x="554209" y="710146"/>
                </a:lnTo>
                <a:cubicBezTo>
                  <a:pt x="554209" y="704382"/>
                  <a:pt x="549536" y="699710"/>
                  <a:pt x="543772" y="699710"/>
                </a:cubicBezTo>
                <a:close/>
                <a:moveTo>
                  <a:pt x="2115722" y="672390"/>
                </a:moveTo>
                <a:cubicBezTo>
                  <a:pt x="2109958" y="672390"/>
                  <a:pt x="2105285" y="677063"/>
                  <a:pt x="2105285" y="682828"/>
                </a:cubicBezTo>
                <a:lnTo>
                  <a:pt x="2105285" y="1162358"/>
                </a:lnTo>
                <a:lnTo>
                  <a:pt x="2079042" y="1167656"/>
                </a:lnTo>
                <a:cubicBezTo>
                  <a:pt x="2045223" y="1181960"/>
                  <a:pt x="2021493" y="1215447"/>
                  <a:pt x="2021493" y="1254476"/>
                </a:cubicBezTo>
                <a:cubicBezTo>
                  <a:pt x="2021493" y="1345927"/>
                  <a:pt x="2021494" y="1437379"/>
                  <a:pt x="2021494" y="1528830"/>
                </a:cubicBezTo>
                <a:cubicBezTo>
                  <a:pt x="2021494" y="1567859"/>
                  <a:pt x="2045224" y="1601346"/>
                  <a:pt x="2079043" y="1615651"/>
                </a:cubicBezTo>
                <a:lnTo>
                  <a:pt x="2105285" y="1620949"/>
                </a:lnTo>
                <a:lnTo>
                  <a:pt x="2105285" y="2133302"/>
                </a:lnTo>
                <a:cubicBezTo>
                  <a:pt x="2105285" y="2139066"/>
                  <a:pt x="2109958" y="2143739"/>
                  <a:pt x="2115722" y="2143739"/>
                </a:cubicBezTo>
                <a:cubicBezTo>
                  <a:pt x="2121486" y="2143739"/>
                  <a:pt x="2126159" y="2139066"/>
                  <a:pt x="2126159" y="2133302"/>
                </a:cubicBezTo>
                <a:lnTo>
                  <a:pt x="2126159" y="1620946"/>
                </a:lnTo>
                <a:lnTo>
                  <a:pt x="2152395" y="1615650"/>
                </a:lnTo>
                <a:cubicBezTo>
                  <a:pt x="2186214" y="1601345"/>
                  <a:pt x="2209943" y="1567858"/>
                  <a:pt x="2209943" y="1528829"/>
                </a:cubicBezTo>
                <a:lnTo>
                  <a:pt x="2209943" y="1254476"/>
                </a:lnTo>
                <a:cubicBezTo>
                  <a:pt x="2209943" y="1215447"/>
                  <a:pt x="2186214" y="1181960"/>
                  <a:pt x="2152395" y="1167656"/>
                </a:cubicBezTo>
                <a:lnTo>
                  <a:pt x="2126159" y="1162359"/>
                </a:lnTo>
                <a:lnTo>
                  <a:pt x="2126159" y="682828"/>
                </a:lnTo>
                <a:cubicBezTo>
                  <a:pt x="2126159" y="677063"/>
                  <a:pt x="2121486" y="672390"/>
                  <a:pt x="2115722" y="672390"/>
                </a:cubicBezTo>
                <a:close/>
                <a:moveTo>
                  <a:pt x="1674627" y="671658"/>
                </a:moveTo>
                <a:cubicBezTo>
                  <a:pt x="1668863" y="671658"/>
                  <a:pt x="1664190" y="676331"/>
                  <a:pt x="1664190" y="682095"/>
                </a:cubicBezTo>
                <a:lnTo>
                  <a:pt x="1664190" y="733954"/>
                </a:lnTo>
                <a:lnTo>
                  <a:pt x="1637950" y="739251"/>
                </a:lnTo>
                <a:cubicBezTo>
                  <a:pt x="1604131" y="753556"/>
                  <a:pt x="1580401" y="787043"/>
                  <a:pt x="1580401" y="826072"/>
                </a:cubicBezTo>
                <a:cubicBezTo>
                  <a:pt x="1580401" y="972712"/>
                  <a:pt x="1580402" y="1119353"/>
                  <a:pt x="1580402" y="1265992"/>
                </a:cubicBezTo>
                <a:cubicBezTo>
                  <a:pt x="1580402" y="1305021"/>
                  <a:pt x="1604132" y="1338508"/>
                  <a:pt x="1637951" y="1352812"/>
                </a:cubicBezTo>
                <a:lnTo>
                  <a:pt x="1664190" y="1358110"/>
                </a:lnTo>
                <a:lnTo>
                  <a:pt x="1664190" y="1496193"/>
                </a:lnTo>
                <a:cubicBezTo>
                  <a:pt x="1664190" y="1501957"/>
                  <a:pt x="1668863" y="1506630"/>
                  <a:pt x="1674627" y="1506630"/>
                </a:cubicBezTo>
                <a:cubicBezTo>
                  <a:pt x="1680391" y="1506630"/>
                  <a:pt x="1685064" y="1501957"/>
                  <a:pt x="1685064" y="1496193"/>
                </a:cubicBezTo>
                <a:lnTo>
                  <a:pt x="1685064" y="1358109"/>
                </a:lnTo>
                <a:lnTo>
                  <a:pt x="1711303" y="1352812"/>
                </a:lnTo>
                <a:cubicBezTo>
                  <a:pt x="1745122" y="1338507"/>
                  <a:pt x="1768851" y="1305020"/>
                  <a:pt x="1768851" y="1265991"/>
                </a:cubicBezTo>
                <a:lnTo>
                  <a:pt x="1768851" y="826072"/>
                </a:lnTo>
                <a:cubicBezTo>
                  <a:pt x="1768851" y="787043"/>
                  <a:pt x="1745122" y="753556"/>
                  <a:pt x="1711303" y="739251"/>
                </a:cubicBezTo>
                <a:lnTo>
                  <a:pt x="1685064" y="733954"/>
                </a:lnTo>
                <a:lnTo>
                  <a:pt x="1685064" y="682095"/>
                </a:lnTo>
                <a:cubicBezTo>
                  <a:pt x="1685064" y="676331"/>
                  <a:pt x="1680391" y="671658"/>
                  <a:pt x="1674627" y="671658"/>
                </a:cubicBezTo>
                <a:close/>
                <a:moveTo>
                  <a:pt x="2569677" y="648213"/>
                </a:moveTo>
                <a:cubicBezTo>
                  <a:pt x="2563913" y="648213"/>
                  <a:pt x="2559240" y="652886"/>
                  <a:pt x="2559240" y="658650"/>
                </a:cubicBezTo>
                <a:lnTo>
                  <a:pt x="2559240" y="1111745"/>
                </a:lnTo>
                <a:lnTo>
                  <a:pt x="2533000" y="1117043"/>
                </a:lnTo>
                <a:cubicBezTo>
                  <a:pt x="2499181" y="1131347"/>
                  <a:pt x="2475451" y="1164833"/>
                  <a:pt x="2475451" y="1203862"/>
                </a:cubicBezTo>
                <a:cubicBezTo>
                  <a:pt x="2475451" y="1297303"/>
                  <a:pt x="2475452" y="1390743"/>
                  <a:pt x="2475452" y="1484184"/>
                </a:cubicBezTo>
                <a:cubicBezTo>
                  <a:pt x="2475452" y="1523213"/>
                  <a:pt x="2499182" y="1556700"/>
                  <a:pt x="2533001" y="1571005"/>
                </a:cubicBezTo>
                <a:lnTo>
                  <a:pt x="2559240" y="1576302"/>
                </a:lnTo>
                <a:lnTo>
                  <a:pt x="2559240" y="2029397"/>
                </a:lnTo>
                <a:cubicBezTo>
                  <a:pt x="2559240" y="2035161"/>
                  <a:pt x="2563913" y="2039834"/>
                  <a:pt x="2569677" y="2039834"/>
                </a:cubicBezTo>
                <a:cubicBezTo>
                  <a:pt x="2575441" y="2039834"/>
                  <a:pt x="2580114" y="2035161"/>
                  <a:pt x="2580114" y="2029397"/>
                </a:cubicBezTo>
                <a:lnTo>
                  <a:pt x="2580114" y="1576301"/>
                </a:lnTo>
                <a:lnTo>
                  <a:pt x="2606353" y="1571004"/>
                </a:lnTo>
                <a:cubicBezTo>
                  <a:pt x="2640172" y="1556699"/>
                  <a:pt x="2663901" y="1523212"/>
                  <a:pt x="2663901" y="1484183"/>
                </a:cubicBezTo>
                <a:lnTo>
                  <a:pt x="2663901" y="1203862"/>
                </a:lnTo>
                <a:cubicBezTo>
                  <a:pt x="2663901" y="1164833"/>
                  <a:pt x="2640172" y="1131347"/>
                  <a:pt x="2606353" y="1117043"/>
                </a:cubicBezTo>
                <a:lnTo>
                  <a:pt x="2580114" y="1111745"/>
                </a:lnTo>
                <a:lnTo>
                  <a:pt x="2580114" y="658650"/>
                </a:lnTo>
                <a:cubicBezTo>
                  <a:pt x="2580114" y="652886"/>
                  <a:pt x="2575441" y="648213"/>
                  <a:pt x="2569677" y="648213"/>
                </a:cubicBezTo>
                <a:close/>
                <a:moveTo>
                  <a:pt x="1433611" y="591611"/>
                </a:moveTo>
                <a:cubicBezTo>
                  <a:pt x="1427847" y="591611"/>
                  <a:pt x="1423174" y="596284"/>
                  <a:pt x="1423174" y="602047"/>
                </a:cubicBezTo>
                <a:lnTo>
                  <a:pt x="1423174" y="653907"/>
                </a:lnTo>
                <a:lnTo>
                  <a:pt x="1396934" y="659204"/>
                </a:lnTo>
                <a:cubicBezTo>
                  <a:pt x="1363115" y="673508"/>
                  <a:pt x="1339385" y="706995"/>
                  <a:pt x="1339385" y="746024"/>
                </a:cubicBezTo>
                <a:cubicBezTo>
                  <a:pt x="1339385" y="839465"/>
                  <a:pt x="1339386" y="932905"/>
                  <a:pt x="1339386" y="1026348"/>
                </a:cubicBezTo>
                <a:cubicBezTo>
                  <a:pt x="1339386" y="1065377"/>
                  <a:pt x="1363116" y="1098862"/>
                  <a:pt x="1396935" y="1113168"/>
                </a:cubicBezTo>
                <a:lnTo>
                  <a:pt x="1423174" y="1118465"/>
                </a:lnTo>
                <a:lnTo>
                  <a:pt x="1423174" y="1416145"/>
                </a:lnTo>
                <a:cubicBezTo>
                  <a:pt x="1423174" y="1421909"/>
                  <a:pt x="1427847" y="1426582"/>
                  <a:pt x="1433611" y="1426582"/>
                </a:cubicBezTo>
                <a:cubicBezTo>
                  <a:pt x="1439375" y="1426582"/>
                  <a:pt x="1444048" y="1421909"/>
                  <a:pt x="1444048" y="1416145"/>
                </a:cubicBezTo>
                <a:lnTo>
                  <a:pt x="1444048" y="1118463"/>
                </a:lnTo>
                <a:lnTo>
                  <a:pt x="1470287" y="1113165"/>
                </a:lnTo>
                <a:cubicBezTo>
                  <a:pt x="1504106" y="1098861"/>
                  <a:pt x="1527835" y="1065374"/>
                  <a:pt x="1527835" y="1026345"/>
                </a:cubicBezTo>
                <a:lnTo>
                  <a:pt x="1527835" y="746024"/>
                </a:lnTo>
                <a:cubicBezTo>
                  <a:pt x="1527835" y="706995"/>
                  <a:pt x="1504106" y="673508"/>
                  <a:pt x="1470287" y="659204"/>
                </a:cubicBezTo>
                <a:lnTo>
                  <a:pt x="1444048" y="653907"/>
                </a:lnTo>
                <a:lnTo>
                  <a:pt x="1444048" y="602047"/>
                </a:lnTo>
                <a:cubicBezTo>
                  <a:pt x="1444048" y="596284"/>
                  <a:pt x="1439375" y="591611"/>
                  <a:pt x="1433611" y="591611"/>
                </a:cubicBezTo>
                <a:close/>
                <a:moveTo>
                  <a:pt x="312886" y="572770"/>
                </a:moveTo>
                <a:cubicBezTo>
                  <a:pt x="307122" y="572770"/>
                  <a:pt x="302449" y="577443"/>
                  <a:pt x="302449" y="583207"/>
                </a:cubicBezTo>
                <a:lnTo>
                  <a:pt x="302449" y="1000640"/>
                </a:lnTo>
                <a:lnTo>
                  <a:pt x="290186" y="1003115"/>
                </a:lnTo>
                <a:cubicBezTo>
                  <a:pt x="256367" y="1017419"/>
                  <a:pt x="232638" y="1050907"/>
                  <a:pt x="232638" y="1089936"/>
                </a:cubicBezTo>
                <a:lnTo>
                  <a:pt x="232638" y="1452599"/>
                </a:lnTo>
                <a:cubicBezTo>
                  <a:pt x="232638" y="1491628"/>
                  <a:pt x="256367" y="1525115"/>
                  <a:pt x="290186" y="1539420"/>
                </a:cubicBezTo>
                <a:lnTo>
                  <a:pt x="302449" y="1541895"/>
                </a:lnTo>
                <a:lnTo>
                  <a:pt x="302449" y="1953954"/>
                </a:lnTo>
                <a:cubicBezTo>
                  <a:pt x="302449" y="1959718"/>
                  <a:pt x="307122" y="1964391"/>
                  <a:pt x="312886" y="1964391"/>
                </a:cubicBezTo>
                <a:cubicBezTo>
                  <a:pt x="318650" y="1964391"/>
                  <a:pt x="323323" y="1959718"/>
                  <a:pt x="323323" y="1953954"/>
                </a:cubicBezTo>
                <a:lnTo>
                  <a:pt x="323323" y="1546110"/>
                </a:lnTo>
                <a:lnTo>
                  <a:pt x="326863" y="1546824"/>
                </a:lnTo>
                <a:lnTo>
                  <a:pt x="326862" y="1546825"/>
                </a:lnTo>
                <a:cubicBezTo>
                  <a:pt x="378901" y="1546825"/>
                  <a:pt x="421087" y="1504639"/>
                  <a:pt x="421087" y="1452600"/>
                </a:cubicBezTo>
                <a:cubicBezTo>
                  <a:pt x="421087" y="1331712"/>
                  <a:pt x="421088" y="1210823"/>
                  <a:pt x="421088" y="1089936"/>
                </a:cubicBezTo>
                <a:cubicBezTo>
                  <a:pt x="421088" y="1037897"/>
                  <a:pt x="378902" y="995711"/>
                  <a:pt x="326863" y="995711"/>
                </a:cubicBezTo>
                <a:lnTo>
                  <a:pt x="323323" y="996425"/>
                </a:lnTo>
                <a:lnTo>
                  <a:pt x="323323" y="583207"/>
                </a:lnTo>
                <a:cubicBezTo>
                  <a:pt x="323323" y="577443"/>
                  <a:pt x="318650" y="572770"/>
                  <a:pt x="312886" y="572770"/>
                </a:cubicBezTo>
                <a:close/>
                <a:moveTo>
                  <a:pt x="781224" y="291272"/>
                </a:moveTo>
                <a:cubicBezTo>
                  <a:pt x="775460" y="291272"/>
                  <a:pt x="770787" y="295945"/>
                  <a:pt x="770787" y="301709"/>
                </a:cubicBezTo>
                <a:lnTo>
                  <a:pt x="770787" y="353568"/>
                </a:lnTo>
                <a:lnTo>
                  <a:pt x="744548" y="358866"/>
                </a:lnTo>
                <a:cubicBezTo>
                  <a:pt x="710729" y="373170"/>
                  <a:pt x="687000" y="406657"/>
                  <a:pt x="687000" y="445686"/>
                </a:cubicBezTo>
                <a:lnTo>
                  <a:pt x="687000" y="854105"/>
                </a:lnTo>
                <a:cubicBezTo>
                  <a:pt x="687000" y="893135"/>
                  <a:pt x="710729" y="926621"/>
                  <a:pt x="744548" y="940925"/>
                </a:cubicBezTo>
                <a:lnTo>
                  <a:pt x="770787" y="946223"/>
                </a:lnTo>
                <a:lnTo>
                  <a:pt x="770787" y="1115808"/>
                </a:lnTo>
                <a:cubicBezTo>
                  <a:pt x="770787" y="1121572"/>
                  <a:pt x="775460" y="1126245"/>
                  <a:pt x="781224" y="1126245"/>
                </a:cubicBezTo>
                <a:cubicBezTo>
                  <a:pt x="786988" y="1126245"/>
                  <a:pt x="791661" y="1121572"/>
                  <a:pt x="791661" y="1115808"/>
                </a:cubicBezTo>
                <a:lnTo>
                  <a:pt x="791661" y="946224"/>
                </a:lnTo>
                <a:lnTo>
                  <a:pt x="817900" y="940927"/>
                </a:lnTo>
                <a:cubicBezTo>
                  <a:pt x="851719" y="926622"/>
                  <a:pt x="875449" y="893135"/>
                  <a:pt x="875449" y="854106"/>
                </a:cubicBezTo>
                <a:cubicBezTo>
                  <a:pt x="875449" y="717966"/>
                  <a:pt x="875450" y="581826"/>
                  <a:pt x="875450" y="445686"/>
                </a:cubicBezTo>
                <a:cubicBezTo>
                  <a:pt x="875450" y="406657"/>
                  <a:pt x="851720" y="373170"/>
                  <a:pt x="817901" y="358866"/>
                </a:cubicBezTo>
                <a:lnTo>
                  <a:pt x="791661" y="353568"/>
                </a:lnTo>
                <a:lnTo>
                  <a:pt x="791661" y="301709"/>
                </a:lnTo>
                <a:cubicBezTo>
                  <a:pt x="791661" y="295945"/>
                  <a:pt x="786988" y="291272"/>
                  <a:pt x="781224" y="291272"/>
                </a:cubicBezTo>
                <a:close/>
                <a:moveTo>
                  <a:pt x="1005139" y="74604"/>
                </a:moveTo>
                <a:cubicBezTo>
                  <a:pt x="999375" y="74604"/>
                  <a:pt x="994702" y="79277"/>
                  <a:pt x="994702" y="85041"/>
                </a:cubicBezTo>
                <a:lnTo>
                  <a:pt x="994702" y="259815"/>
                </a:lnTo>
                <a:lnTo>
                  <a:pt x="968467" y="265112"/>
                </a:lnTo>
                <a:cubicBezTo>
                  <a:pt x="934648" y="279416"/>
                  <a:pt x="910918" y="312903"/>
                  <a:pt x="910918" y="351934"/>
                </a:cubicBezTo>
                <a:lnTo>
                  <a:pt x="910918" y="632253"/>
                </a:lnTo>
                <a:cubicBezTo>
                  <a:pt x="910918" y="671282"/>
                  <a:pt x="934648" y="704769"/>
                  <a:pt x="968467" y="719073"/>
                </a:cubicBezTo>
                <a:lnTo>
                  <a:pt x="994702" y="724370"/>
                </a:lnTo>
                <a:lnTo>
                  <a:pt x="994702" y="899140"/>
                </a:lnTo>
                <a:cubicBezTo>
                  <a:pt x="994702" y="904904"/>
                  <a:pt x="999375" y="909577"/>
                  <a:pt x="1005139" y="909577"/>
                </a:cubicBezTo>
                <a:cubicBezTo>
                  <a:pt x="1010903" y="909577"/>
                  <a:pt x="1015576" y="904904"/>
                  <a:pt x="1015576" y="899140"/>
                </a:cubicBezTo>
                <a:lnTo>
                  <a:pt x="1015576" y="724372"/>
                </a:lnTo>
                <a:lnTo>
                  <a:pt x="1041819" y="719074"/>
                </a:lnTo>
                <a:cubicBezTo>
                  <a:pt x="1075638" y="704770"/>
                  <a:pt x="1099367" y="671283"/>
                  <a:pt x="1099367" y="632254"/>
                </a:cubicBezTo>
                <a:cubicBezTo>
                  <a:pt x="1099367" y="538815"/>
                  <a:pt x="1099368" y="445373"/>
                  <a:pt x="1099368" y="351934"/>
                </a:cubicBezTo>
                <a:cubicBezTo>
                  <a:pt x="1099368" y="312903"/>
                  <a:pt x="1075639" y="279416"/>
                  <a:pt x="1041820" y="265112"/>
                </a:cubicBezTo>
                <a:lnTo>
                  <a:pt x="1015576" y="259813"/>
                </a:lnTo>
                <a:lnTo>
                  <a:pt x="1015576" y="85041"/>
                </a:lnTo>
                <a:cubicBezTo>
                  <a:pt x="1015576" y="79277"/>
                  <a:pt x="1010903" y="74604"/>
                  <a:pt x="1005139" y="74604"/>
                </a:cubicBezTo>
                <a:close/>
                <a:moveTo>
                  <a:pt x="1218510" y="0"/>
                </a:moveTo>
                <a:cubicBezTo>
                  <a:pt x="1212746" y="0"/>
                  <a:pt x="1208073" y="4673"/>
                  <a:pt x="1208073" y="10437"/>
                </a:cubicBezTo>
                <a:lnTo>
                  <a:pt x="1208073" y="351657"/>
                </a:lnTo>
                <a:lnTo>
                  <a:pt x="1181838" y="356953"/>
                </a:lnTo>
                <a:cubicBezTo>
                  <a:pt x="1148019" y="371258"/>
                  <a:pt x="1124289" y="404744"/>
                  <a:pt x="1124289" y="443774"/>
                </a:cubicBezTo>
                <a:lnTo>
                  <a:pt x="1124289" y="1035868"/>
                </a:lnTo>
                <a:cubicBezTo>
                  <a:pt x="1124289" y="1074897"/>
                  <a:pt x="1148019" y="1108384"/>
                  <a:pt x="1181838" y="1122688"/>
                </a:cubicBezTo>
                <a:lnTo>
                  <a:pt x="1208073" y="1127985"/>
                </a:lnTo>
                <a:lnTo>
                  <a:pt x="1208073" y="1460912"/>
                </a:lnTo>
                <a:cubicBezTo>
                  <a:pt x="1208073" y="1466676"/>
                  <a:pt x="1212746" y="1471349"/>
                  <a:pt x="1218510" y="1471349"/>
                </a:cubicBezTo>
                <a:cubicBezTo>
                  <a:pt x="1224274" y="1471349"/>
                  <a:pt x="1228947" y="1466676"/>
                  <a:pt x="1228947" y="1460912"/>
                </a:cubicBezTo>
                <a:lnTo>
                  <a:pt x="1228947" y="1127987"/>
                </a:lnTo>
                <a:lnTo>
                  <a:pt x="1255190" y="1122689"/>
                </a:lnTo>
                <a:cubicBezTo>
                  <a:pt x="1289009" y="1108385"/>
                  <a:pt x="1312738" y="1074898"/>
                  <a:pt x="1312738" y="1035869"/>
                </a:cubicBezTo>
                <a:cubicBezTo>
                  <a:pt x="1312738" y="838504"/>
                  <a:pt x="1312739" y="641139"/>
                  <a:pt x="1312739" y="443774"/>
                </a:cubicBezTo>
                <a:cubicBezTo>
                  <a:pt x="1312739" y="404744"/>
                  <a:pt x="1289010" y="371258"/>
                  <a:pt x="1255191" y="356953"/>
                </a:cubicBezTo>
                <a:lnTo>
                  <a:pt x="1228947" y="351655"/>
                </a:lnTo>
                <a:lnTo>
                  <a:pt x="1228947" y="10437"/>
                </a:lnTo>
                <a:cubicBezTo>
                  <a:pt x="1228947" y="4673"/>
                  <a:pt x="1224274" y="0"/>
                  <a:pt x="1218510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21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4EC76-FF03-8145-B2D2-D0BB2A2D8803}"/>
              </a:ext>
            </a:extLst>
          </p:cNvPr>
          <p:cNvSpPr txBox="1"/>
          <p:nvPr/>
        </p:nvSpPr>
        <p:spPr>
          <a:xfrm>
            <a:off x="7239234" y="1987922"/>
            <a:ext cx="3721943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SG" i="0" dirty="0">
                <a:solidFill>
                  <a:schemeClr val="accent1"/>
                </a:solidFill>
                <a:effectLst/>
                <a:latin typeface="Century Gothic" panose="020B0502020202020204" pitchFamily="34" charset="0"/>
              </a:rPr>
              <a:t>Place where investors connect to buy and sell investments — most commonly, stocks, which are </a:t>
            </a:r>
            <a:r>
              <a:rPr lang="en-SG" b="1" i="0" dirty="0">
                <a:solidFill>
                  <a:schemeClr val="accent1"/>
                </a:solidFill>
                <a:effectLst/>
                <a:latin typeface="Century Gothic" panose="020B0502020202020204" pitchFamily="34" charset="0"/>
              </a:rPr>
              <a:t>shares of ownership in a public company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9B7C65-FF39-334E-B4BC-24FC9BBA9D4F}"/>
              </a:ext>
            </a:extLst>
          </p:cNvPr>
          <p:cNvSpPr txBox="1"/>
          <p:nvPr/>
        </p:nvSpPr>
        <p:spPr>
          <a:xfrm>
            <a:off x="665017" y="684873"/>
            <a:ext cx="5652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How does Stock Market Works?</a:t>
            </a:r>
          </a:p>
          <a:p>
            <a:pPr algn="ctr"/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D3ED1-3075-0C45-879B-6ED95B04D2DA}"/>
              </a:ext>
            </a:extLst>
          </p:cNvPr>
          <p:cNvSpPr/>
          <p:nvPr/>
        </p:nvSpPr>
        <p:spPr>
          <a:xfrm>
            <a:off x="8853055" y="299482"/>
            <a:ext cx="3338945" cy="5941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C6AD7582-64EB-9145-B2C5-269BCBF23FFE}"/>
              </a:ext>
            </a:extLst>
          </p:cNvPr>
          <p:cNvSpPr txBox="1">
            <a:spLocks/>
          </p:cNvSpPr>
          <p:nvPr/>
        </p:nvSpPr>
        <p:spPr>
          <a:xfrm>
            <a:off x="9092044" y="299483"/>
            <a:ext cx="2847109" cy="59413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Project Context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812012D-A22C-BA46-B905-3D54ADEB2D64}"/>
              </a:ext>
            </a:extLst>
          </p:cNvPr>
          <p:cNvGrpSpPr/>
          <p:nvPr/>
        </p:nvGrpSpPr>
        <p:grpSpPr>
          <a:xfrm>
            <a:off x="7630905" y="1461805"/>
            <a:ext cx="4007288" cy="3934389"/>
            <a:chOff x="654335" y="1675548"/>
            <a:chExt cx="4578818" cy="449552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C675D3D-CF41-5A4B-B2C8-55EB6BDF1582}"/>
                </a:ext>
              </a:extLst>
            </p:cNvPr>
            <p:cNvGrpSpPr/>
            <p:nvPr/>
          </p:nvGrpSpPr>
          <p:grpSpPr>
            <a:xfrm flipH="1">
              <a:off x="2517606" y="1675548"/>
              <a:ext cx="2546898" cy="2822827"/>
              <a:chOff x="3790357" y="1727004"/>
              <a:chExt cx="2546898" cy="2822827"/>
            </a:xfrm>
            <a:solidFill>
              <a:schemeClr val="accent1"/>
            </a:solidFill>
          </p:grpSpPr>
          <p:sp>
            <p:nvSpPr>
              <p:cNvPr id="48" name="Freeform: Shape 21">
                <a:extLst>
                  <a:ext uri="{FF2B5EF4-FFF2-40B4-BE49-F238E27FC236}">
                    <a16:creationId xmlns:a16="http://schemas.microsoft.com/office/drawing/2014/main" id="{99974810-CFAD-9848-891D-AABD450E9188}"/>
                  </a:ext>
                </a:extLst>
              </p:cNvPr>
              <p:cNvSpPr/>
              <p:nvPr/>
            </p:nvSpPr>
            <p:spPr>
              <a:xfrm rot="20419300">
                <a:off x="3790357" y="2577464"/>
                <a:ext cx="1591629" cy="1972367"/>
              </a:xfrm>
              <a:custGeom>
                <a:avLst/>
                <a:gdLst>
                  <a:gd name="connsiteX0" fmla="*/ 760649 w 1591629"/>
                  <a:gd name="connsiteY0" fmla="*/ 0 h 1972367"/>
                  <a:gd name="connsiteX1" fmla="*/ 795715 w 1591629"/>
                  <a:gd name="connsiteY1" fmla="*/ 13842 h 1972367"/>
                  <a:gd name="connsiteX2" fmla="*/ 1152838 w 1591629"/>
                  <a:gd name="connsiteY2" fmla="*/ 196556 h 1972367"/>
                  <a:gd name="connsiteX3" fmla="*/ 1196210 w 1591629"/>
                  <a:gd name="connsiteY3" fmla="*/ 213167 h 1972367"/>
                  <a:gd name="connsiteX4" fmla="*/ 1261729 w 1591629"/>
                  <a:gd name="connsiteY4" fmla="*/ 339129 h 1972367"/>
                  <a:gd name="connsiteX5" fmla="*/ 1204515 w 1591629"/>
                  <a:gd name="connsiteY5" fmla="*/ 402340 h 1972367"/>
                  <a:gd name="connsiteX6" fmla="*/ 1122386 w 1591629"/>
                  <a:gd name="connsiteY6" fmla="*/ 429101 h 1972367"/>
                  <a:gd name="connsiteX7" fmla="*/ 1115927 w 1591629"/>
                  <a:gd name="connsiteY7" fmla="*/ 432793 h 1972367"/>
                  <a:gd name="connsiteX8" fmla="*/ 1205899 w 1591629"/>
                  <a:gd name="connsiteY8" fmla="*/ 485854 h 1972367"/>
                  <a:gd name="connsiteX9" fmla="*/ 1354931 w 1591629"/>
                  <a:gd name="connsiteY9" fmla="*/ 569367 h 1972367"/>
                  <a:gd name="connsiteX10" fmla="*/ 1447673 w 1591629"/>
                  <a:gd name="connsiteY10" fmla="*/ 631656 h 1972367"/>
                  <a:gd name="connsiteX11" fmla="*/ 1531186 w 1591629"/>
                  <a:gd name="connsiteY11" fmla="*/ 681487 h 1972367"/>
                  <a:gd name="connsiteX12" fmla="*/ 1591629 w 1591629"/>
                  <a:gd name="connsiteY12" fmla="*/ 712029 h 1972367"/>
                  <a:gd name="connsiteX13" fmla="*/ 1142918 w 1591629"/>
                  <a:gd name="connsiteY13" fmla="*/ 1972367 h 1972367"/>
                  <a:gd name="connsiteX14" fmla="*/ 1137497 w 1591629"/>
                  <a:gd name="connsiteY14" fmla="*/ 1967119 h 1972367"/>
                  <a:gd name="connsiteX15" fmla="*/ 1111313 w 1591629"/>
                  <a:gd name="connsiteY15" fmla="*/ 1921728 h 1972367"/>
                  <a:gd name="connsiteX16" fmla="*/ 1006575 w 1591629"/>
                  <a:gd name="connsiteY16" fmla="*/ 1776849 h 1972367"/>
                  <a:gd name="connsiteX17" fmla="*/ 949361 w 1591629"/>
                  <a:gd name="connsiteY17" fmla="*/ 1677187 h 1972367"/>
                  <a:gd name="connsiteX18" fmla="*/ 878767 w 1591629"/>
                  <a:gd name="connsiteY18" fmla="*/ 1515697 h 1972367"/>
                  <a:gd name="connsiteX19" fmla="*/ 763879 w 1591629"/>
                  <a:gd name="connsiteY19" fmla="*/ 1288227 h 1972367"/>
                  <a:gd name="connsiteX20" fmla="*/ 751421 w 1591629"/>
                  <a:gd name="connsiteY20" fmla="*/ 1258698 h 1972367"/>
                  <a:gd name="connsiteX21" fmla="*/ 708972 w 1591629"/>
                  <a:gd name="connsiteY21" fmla="*/ 1229629 h 1972367"/>
                  <a:gd name="connsiteX22" fmla="*/ 657295 w 1591629"/>
                  <a:gd name="connsiteY22" fmla="*/ 1208866 h 1972367"/>
                  <a:gd name="connsiteX23" fmla="*/ 626382 w 1591629"/>
                  <a:gd name="connsiteY23" fmla="*/ 1176568 h 1972367"/>
                  <a:gd name="connsiteX24" fmla="*/ 501804 w 1591629"/>
                  <a:gd name="connsiteY24" fmla="*/ 1111511 h 1972367"/>
                  <a:gd name="connsiteX25" fmla="*/ 408140 w 1591629"/>
                  <a:gd name="connsiteY25" fmla="*/ 1116125 h 1972367"/>
                  <a:gd name="connsiteX26" fmla="*/ 340776 w 1591629"/>
                  <a:gd name="connsiteY26" fmla="*/ 1093978 h 1972367"/>
                  <a:gd name="connsiteX27" fmla="*/ 313092 w 1591629"/>
                  <a:gd name="connsiteY27" fmla="*/ 1069985 h 1972367"/>
                  <a:gd name="connsiteX28" fmla="*/ 255417 w 1591629"/>
                  <a:gd name="connsiteY28" fmla="*/ 991086 h 1972367"/>
                  <a:gd name="connsiteX29" fmla="*/ 248034 w 1591629"/>
                  <a:gd name="connsiteY29" fmla="*/ 868354 h 1972367"/>
                  <a:gd name="connsiteX30" fmla="*/ 278025 w 1591629"/>
                  <a:gd name="connsiteY30" fmla="*/ 822214 h 1972367"/>
                  <a:gd name="connsiteX31" fmla="*/ 318628 w 1591629"/>
                  <a:gd name="connsiteY31" fmla="*/ 768230 h 1972367"/>
                  <a:gd name="connsiteX32" fmla="*/ 331086 w 1591629"/>
                  <a:gd name="connsiteY32" fmla="*/ 747928 h 1972367"/>
                  <a:gd name="connsiteX33" fmla="*/ 349080 w 1591629"/>
                  <a:gd name="connsiteY33" fmla="*/ 725320 h 1972367"/>
                  <a:gd name="connsiteX34" fmla="*/ 351849 w 1591629"/>
                  <a:gd name="connsiteY34" fmla="*/ 653342 h 1972367"/>
                  <a:gd name="connsiteX35" fmla="*/ 303402 w 1591629"/>
                  <a:gd name="connsiteY35" fmla="*/ 567060 h 1972367"/>
                  <a:gd name="connsiteX36" fmla="*/ 319551 w 1591629"/>
                  <a:gd name="connsiteY36" fmla="*/ 546297 h 1972367"/>
                  <a:gd name="connsiteX37" fmla="*/ 348619 w 1591629"/>
                  <a:gd name="connsiteY37" fmla="*/ 553679 h 1972367"/>
                  <a:gd name="connsiteX38" fmla="*/ 369382 w 1591629"/>
                  <a:gd name="connsiteY38" fmla="*/ 553218 h 1972367"/>
                  <a:gd name="connsiteX39" fmla="*/ 367998 w 1591629"/>
                  <a:gd name="connsiteY39" fmla="*/ 537992 h 1972367"/>
                  <a:gd name="connsiteX40" fmla="*/ 350004 w 1591629"/>
                  <a:gd name="connsiteY40" fmla="*/ 527380 h 1972367"/>
                  <a:gd name="connsiteX41" fmla="*/ 269259 w 1591629"/>
                  <a:gd name="connsiteY41" fmla="*/ 520458 h 1972367"/>
                  <a:gd name="connsiteX42" fmla="*/ 103155 w 1591629"/>
                  <a:gd name="connsiteY42" fmla="*/ 475703 h 1972367"/>
                  <a:gd name="connsiteX43" fmla="*/ 21948 w 1591629"/>
                  <a:gd name="connsiteY43" fmla="*/ 412491 h 1972367"/>
                  <a:gd name="connsiteX44" fmla="*/ 724 w 1591629"/>
                  <a:gd name="connsiteY44" fmla="*/ 318366 h 1972367"/>
                  <a:gd name="connsiteX45" fmla="*/ 45480 w 1591629"/>
                  <a:gd name="connsiteY45" fmla="*/ 166104 h 1972367"/>
                  <a:gd name="connsiteX46" fmla="*/ 65320 w 1591629"/>
                  <a:gd name="connsiteY46" fmla="*/ 164258 h 1972367"/>
                  <a:gd name="connsiteX47" fmla="*/ 58860 w 1591629"/>
                  <a:gd name="connsiteY47" fmla="*/ 152262 h 1972367"/>
                  <a:gd name="connsiteX48" fmla="*/ 83776 w 1591629"/>
                  <a:gd name="connsiteY48" fmla="*/ 188712 h 1972367"/>
                  <a:gd name="connsiteX49" fmla="*/ 72702 w 1591629"/>
                  <a:gd name="connsiteY49" fmla="*/ 269457 h 1972367"/>
                  <a:gd name="connsiteX50" fmla="*/ 70395 w 1591629"/>
                  <a:gd name="connsiteY50" fmla="*/ 326671 h 1972367"/>
                  <a:gd name="connsiteX51" fmla="*/ 90697 w 1591629"/>
                  <a:gd name="connsiteY51" fmla="*/ 351125 h 1972367"/>
                  <a:gd name="connsiteX52" fmla="*/ 229117 w 1591629"/>
                  <a:gd name="connsiteY52" fmla="*/ 382500 h 1972367"/>
                  <a:gd name="connsiteX53" fmla="*/ 458894 w 1591629"/>
                  <a:gd name="connsiteY53" fmla="*/ 374195 h 1972367"/>
                  <a:gd name="connsiteX54" fmla="*/ 487039 w 1591629"/>
                  <a:gd name="connsiteY54" fmla="*/ 357585 h 1972367"/>
                  <a:gd name="connsiteX55" fmla="*/ 676674 w 1591629"/>
                  <a:gd name="connsiteY55" fmla="*/ 278685 h 1972367"/>
                  <a:gd name="connsiteX56" fmla="*/ 780489 w 1591629"/>
                  <a:gd name="connsiteY56" fmla="*/ 262998 h 1972367"/>
                  <a:gd name="connsiteX57" fmla="*/ 838626 w 1591629"/>
                  <a:gd name="connsiteY57" fmla="*/ 252385 h 1972367"/>
                  <a:gd name="connsiteX58" fmla="*/ 886149 w 1591629"/>
                  <a:gd name="connsiteY58" fmla="*/ 262075 h 1972367"/>
                  <a:gd name="connsiteX59" fmla="*/ 915218 w 1591629"/>
                  <a:gd name="connsiteY59" fmla="*/ 266227 h 1972367"/>
                  <a:gd name="connsiteX60" fmla="*/ 943363 w 1591629"/>
                  <a:gd name="connsiteY60" fmla="*/ 259306 h 1972367"/>
                  <a:gd name="connsiteX61" fmla="*/ 996885 w 1591629"/>
                  <a:gd name="connsiteY61" fmla="*/ 279608 h 1972367"/>
                  <a:gd name="connsiteX62" fmla="*/ 1013496 w 1591629"/>
                  <a:gd name="connsiteY62" fmla="*/ 288375 h 1972367"/>
                  <a:gd name="connsiteX63" fmla="*/ 1075784 w 1591629"/>
                  <a:gd name="connsiteY63" fmla="*/ 288375 h 1972367"/>
                  <a:gd name="connsiteX64" fmla="*/ 1057328 w 1591629"/>
                  <a:gd name="connsiteY64" fmla="*/ 269457 h 1972367"/>
                  <a:gd name="connsiteX65" fmla="*/ 922139 w 1591629"/>
                  <a:gd name="connsiteY65" fmla="*/ 180869 h 1972367"/>
                  <a:gd name="connsiteX66" fmla="*/ 775414 w 1591629"/>
                  <a:gd name="connsiteY66" fmla="*/ 59521 h 1972367"/>
                  <a:gd name="connsiteX67" fmla="*/ 750037 w 1591629"/>
                  <a:gd name="connsiteY67" fmla="*/ 11535 h 1972367"/>
                  <a:gd name="connsiteX68" fmla="*/ 760649 w 1591629"/>
                  <a:gd name="connsiteY68" fmla="*/ 0 h 1972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91629" h="1972367">
                    <a:moveTo>
                      <a:pt x="760649" y="0"/>
                    </a:moveTo>
                    <a:cubicBezTo>
                      <a:pt x="774491" y="461"/>
                      <a:pt x="786026" y="5075"/>
                      <a:pt x="795715" y="13842"/>
                    </a:cubicBezTo>
                    <a:cubicBezTo>
                      <a:pt x="897684" y="108429"/>
                      <a:pt x="1025492" y="151800"/>
                      <a:pt x="1152838" y="196556"/>
                    </a:cubicBezTo>
                    <a:cubicBezTo>
                      <a:pt x="1167603" y="202093"/>
                      <a:pt x="1182368" y="206707"/>
                      <a:pt x="1196210" y="213167"/>
                    </a:cubicBezTo>
                    <a:cubicBezTo>
                      <a:pt x="1244657" y="234852"/>
                      <a:pt x="1271879" y="288375"/>
                      <a:pt x="1261729" y="339129"/>
                    </a:cubicBezTo>
                    <a:cubicBezTo>
                      <a:pt x="1255269" y="371427"/>
                      <a:pt x="1234506" y="391728"/>
                      <a:pt x="1204515" y="402340"/>
                    </a:cubicBezTo>
                    <a:cubicBezTo>
                      <a:pt x="1177292" y="412030"/>
                      <a:pt x="1149608" y="420335"/>
                      <a:pt x="1122386" y="429101"/>
                    </a:cubicBezTo>
                    <a:cubicBezTo>
                      <a:pt x="1120541" y="430024"/>
                      <a:pt x="1118695" y="431408"/>
                      <a:pt x="1115927" y="432793"/>
                    </a:cubicBezTo>
                    <a:cubicBezTo>
                      <a:pt x="1144994" y="453094"/>
                      <a:pt x="1175908" y="468782"/>
                      <a:pt x="1205899" y="485854"/>
                    </a:cubicBezTo>
                    <a:cubicBezTo>
                      <a:pt x="1255269" y="513538"/>
                      <a:pt x="1306023" y="540299"/>
                      <a:pt x="1354931" y="569367"/>
                    </a:cubicBezTo>
                    <a:cubicBezTo>
                      <a:pt x="1387229" y="588284"/>
                      <a:pt x="1420450" y="606740"/>
                      <a:pt x="1447673" y="631656"/>
                    </a:cubicBezTo>
                    <a:cubicBezTo>
                      <a:pt x="1472588" y="654726"/>
                      <a:pt x="1501195" y="668106"/>
                      <a:pt x="1531186" y="681487"/>
                    </a:cubicBezTo>
                    <a:lnTo>
                      <a:pt x="1591629" y="712029"/>
                    </a:lnTo>
                    <a:lnTo>
                      <a:pt x="1142918" y="1972367"/>
                    </a:lnTo>
                    <a:lnTo>
                      <a:pt x="1137497" y="1967119"/>
                    </a:lnTo>
                    <a:cubicBezTo>
                      <a:pt x="1126885" y="1953335"/>
                      <a:pt x="1118234" y="1938108"/>
                      <a:pt x="1111313" y="1921728"/>
                    </a:cubicBezTo>
                    <a:cubicBezTo>
                      <a:pt x="1087781" y="1864976"/>
                      <a:pt x="1053638" y="1816991"/>
                      <a:pt x="1006575" y="1776849"/>
                    </a:cubicBezTo>
                    <a:cubicBezTo>
                      <a:pt x="976122" y="1751011"/>
                      <a:pt x="957205" y="1716867"/>
                      <a:pt x="949361" y="1677187"/>
                    </a:cubicBezTo>
                    <a:cubicBezTo>
                      <a:pt x="937826" y="1618128"/>
                      <a:pt x="911526" y="1565067"/>
                      <a:pt x="878767" y="1515697"/>
                    </a:cubicBezTo>
                    <a:cubicBezTo>
                      <a:pt x="831243" y="1444180"/>
                      <a:pt x="792947" y="1368972"/>
                      <a:pt x="763879" y="1288227"/>
                    </a:cubicBezTo>
                    <a:cubicBezTo>
                      <a:pt x="760188" y="1278076"/>
                      <a:pt x="755112" y="1268848"/>
                      <a:pt x="751421" y="1258698"/>
                    </a:cubicBezTo>
                    <a:cubicBezTo>
                      <a:pt x="744500" y="1238396"/>
                      <a:pt x="735272" y="1225015"/>
                      <a:pt x="708972" y="1229629"/>
                    </a:cubicBezTo>
                    <a:cubicBezTo>
                      <a:pt x="689593" y="1233321"/>
                      <a:pt x="672060" y="1222247"/>
                      <a:pt x="657295" y="1208866"/>
                    </a:cubicBezTo>
                    <a:cubicBezTo>
                      <a:pt x="646222" y="1198716"/>
                      <a:pt x="635148" y="1188565"/>
                      <a:pt x="626382" y="1176568"/>
                    </a:cubicBezTo>
                    <a:cubicBezTo>
                      <a:pt x="595929" y="1133197"/>
                      <a:pt x="552558" y="1116125"/>
                      <a:pt x="501804" y="1111511"/>
                    </a:cubicBezTo>
                    <a:cubicBezTo>
                      <a:pt x="469967" y="1108281"/>
                      <a:pt x="439053" y="1109204"/>
                      <a:pt x="408140" y="1116125"/>
                    </a:cubicBezTo>
                    <a:cubicBezTo>
                      <a:pt x="381840" y="1121662"/>
                      <a:pt x="358308" y="1117048"/>
                      <a:pt x="340776" y="1093978"/>
                    </a:cubicBezTo>
                    <a:cubicBezTo>
                      <a:pt x="333393" y="1083827"/>
                      <a:pt x="323703" y="1075983"/>
                      <a:pt x="313092" y="1069985"/>
                    </a:cubicBezTo>
                    <a:cubicBezTo>
                      <a:pt x="281716" y="1052452"/>
                      <a:pt x="264183" y="1025229"/>
                      <a:pt x="255417" y="991086"/>
                    </a:cubicBezTo>
                    <a:cubicBezTo>
                      <a:pt x="245266" y="950483"/>
                      <a:pt x="234654" y="910341"/>
                      <a:pt x="248034" y="868354"/>
                    </a:cubicBezTo>
                    <a:cubicBezTo>
                      <a:pt x="254032" y="849898"/>
                      <a:pt x="262338" y="834210"/>
                      <a:pt x="278025" y="822214"/>
                    </a:cubicBezTo>
                    <a:cubicBezTo>
                      <a:pt x="296481" y="808372"/>
                      <a:pt x="311246" y="790839"/>
                      <a:pt x="318628" y="768230"/>
                    </a:cubicBezTo>
                    <a:cubicBezTo>
                      <a:pt x="320935" y="760848"/>
                      <a:pt x="326472" y="754388"/>
                      <a:pt x="331086" y="747928"/>
                    </a:cubicBezTo>
                    <a:cubicBezTo>
                      <a:pt x="336623" y="740085"/>
                      <a:pt x="343083" y="733164"/>
                      <a:pt x="349080" y="725320"/>
                    </a:cubicBezTo>
                    <a:cubicBezTo>
                      <a:pt x="374919" y="691638"/>
                      <a:pt x="374919" y="687485"/>
                      <a:pt x="351849" y="653342"/>
                    </a:cubicBezTo>
                    <a:cubicBezTo>
                      <a:pt x="333393" y="625658"/>
                      <a:pt x="314937" y="598435"/>
                      <a:pt x="303402" y="567060"/>
                    </a:cubicBezTo>
                    <a:cubicBezTo>
                      <a:pt x="298326" y="552756"/>
                      <a:pt x="303864" y="544913"/>
                      <a:pt x="319551" y="546297"/>
                    </a:cubicBezTo>
                    <a:cubicBezTo>
                      <a:pt x="329241" y="547220"/>
                      <a:pt x="338930" y="550911"/>
                      <a:pt x="348619" y="553679"/>
                    </a:cubicBezTo>
                    <a:cubicBezTo>
                      <a:pt x="355540" y="555525"/>
                      <a:pt x="363846" y="558755"/>
                      <a:pt x="369382" y="553218"/>
                    </a:cubicBezTo>
                    <a:cubicBezTo>
                      <a:pt x="371689" y="550911"/>
                      <a:pt x="369843" y="543067"/>
                      <a:pt x="367998" y="537992"/>
                    </a:cubicBezTo>
                    <a:cubicBezTo>
                      <a:pt x="364768" y="530148"/>
                      <a:pt x="357847" y="525995"/>
                      <a:pt x="350004" y="527380"/>
                    </a:cubicBezTo>
                    <a:cubicBezTo>
                      <a:pt x="322320" y="531993"/>
                      <a:pt x="296019" y="525073"/>
                      <a:pt x="269259" y="520458"/>
                    </a:cubicBezTo>
                    <a:cubicBezTo>
                      <a:pt x="212506" y="510769"/>
                      <a:pt x="155754" y="500157"/>
                      <a:pt x="103155" y="475703"/>
                    </a:cubicBezTo>
                    <a:cubicBezTo>
                      <a:pt x="71318" y="460938"/>
                      <a:pt x="44557" y="440175"/>
                      <a:pt x="21948" y="412491"/>
                    </a:cubicBezTo>
                    <a:cubicBezTo>
                      <a:pt x="-1122" y="383884"/>
                      <a:pt x="-1122" y="351586"/>
                      <a:pt x="724" y="318366"/>
                    </a:cubicBezTo>
                    <a:cubicBezTo>
                      <a:pt x="3954" y="264382"/>
                      <a:pt x="22410" y="214551"/>
                      <a:pt x="45480" y="166104"/>
                    </a:cubicBezTo>
                    <a:cubicBezTo>
                      <a:pt x="48248" y="160106"/>
                      <a:pt x="48710" y="160567"/>
                      <a:pt x="65320" y="164258"/>
                    </a:cubicBezTo>
                    <a:cubicBezTo>
                      <a:pt x="64859" y="159183"/>
                      <a:pt x="55631" y="158721"/>
                      <a:pt x="58860" y="152262"/>
                    </a:cubicBezTo>
                    <a:cubicBezTo>
                      <a:pt x="75009" y="157337"/>
                      <a:pt x="82853" y="168411"/>
                      <a:pt x="83776" y="188712"/>
                    </a:cubicBezTo>
                    <a:cubicBezTo>
                      <a:pt x="85160" y="216396"/>
                      <a:pt x="76855" y="242696"/>
                      <a:pt x="72702" y="269457"/>
                    </a:cubicBezTo>
                    <a:cubicBezTo>
                      <a:pt x="69473" y="288375"/>
                      <a:pt x="65320" y="307292"/>
                      <a:pt x="70395" y="326671"/>
                    </a:cubicBezTo>
                    <a:cubicBezTo>
                      <a:pt x="73164" y="338667"/>
                      <a:pt x="79162" y="346511"/>
                      <a:pt x="90697" y="351125"/>
                    </a:cubicBezTo>
                    <a:cubicBezTo>
                      <a:pt x="134991" y="369581"/>
                      <a:pt x="182054" y="377886"/>
                      <a:pt x="229117" y="382500"/>
                    </a:cubicBezTo>
                    <a:cubicBezTo>
                      <a:pt x="305709" y="389882"/>
                      <a:pt x="382763" y="388498"/>
                      <a:pt x="458894" y="374195"/>
                    </a:cubicBezTo>
                    <a:cubicBezTo>
                      <a:pt x="470890" y="371888"/>
                      <a:pt x="479195" y="366351"/>
                      <a:pt x="487039" y="357585"/>
                    </a:cubicBezTo>
                    <a:cubicBezTo>
                      <a:pt x="536870" y="299448"/>
                      <a:pt x="601005" y="274533"/>
                      <a:pt x="676674" y="278685"/>
                    </a:cubicBezTo>
                    <a:cubicBezTo>
                      <a:pt x="712202" y="280531"/>
                      <a:pt x="746346" y="270841"/>
                      <a:pt x="780489" y="262998"/>
                    </a:cubicBezTo>
                    <a:cubicBezTo>
                      <a:pt x="799868" y="258845"/>
                      <a:pt x="818785" y="254692"/>
                      <a:pt x="838626" y="252385"/>
                    </a:cubicBezTo>
                    <a:cubicBezTo>
                      <a:pt x="855697" y="250540"/>
                      <a:pt x="871846" y="251463"/>
                      <a:pt x="886149" y="262075"/>
                    </a:cubicBezTo>
                    <a:cubicBezTo>
                      <a:pt x="894916" y="268534"/>
                      <a:pt x="905067" y="268996"/>
                      <a:pt x="915218" y="266227"/>
                    </a:cubicBezTo>
                    <a:cubicBezTo>
                      <a:pt x="924907" y="263920"/>
                      <a:pt x="934135" y="261613"/>
                      <a:pt x="943363" y="259306"/>
                    </a:cubicBezTo>
                    <a:cubicBezTo>
                      <a:pt x="965972" y="253308"/>
                      <a:pt x="984428" y="259306"/>
                      <a:pt x="996885" y="279608"/>
                    </a:cubicBezTo>
                    <a:cubicBezTo>
                      <a:pt x="1001038" y="286529"/>
                      <a:pt x="1005652" y="288375"/>
                      <a:pt x="1013496" y="288375"/>
                    </a:cubicBezTo>
                    <a:cubicBezTo>
                      <a:pt x="1033797" y="287913"/>
                      <a:pt x="1054099" y="288375"/>
                      <a:pt x="1075784" y="288375"/>
                    </a:cubicBezTo>
                    <a:cubicBezTo>
                      <a:pt x="1071632" y="279147"/>
                      <a:pt x="1063788" y="274533"/>
                      <a:pt x="1057328" y="269457"/>
                    </a:cubicBezTo>
                    <a:cubicBezTo>
                      <a:pt x="1014880" y="235775"/>
                      <a:pt x="966894" y="210860"/>
                      <a:pt x="922139" y="180869"/>
                    </a:cubicBezTo>
                    <a:cubicBezTo>
                      <a:pt x="869078" y="144879"/>
                      <a:pt x="822015" y="102892"/>
                      <a:pt x="775414" y="59521"/>
                    </a:cubicBezTo>
                    <a:cubicBezTo>
                      <a:pt x="761572" y="46601"/>
                      <a:pt x="750498" y="31837"/>
                      <a:pt x="750037" y="11535"/>
                    </a:cubicBezTo>
                    <a:cubicBezTo>
                      <a:pt x="750037" y="3230"/>
                      <a:pt x="751882" y="0"/>
                      <a:pt x="760649" y="0"/>
                    </a:cubicBezTo>
                    <a:close/>
                  </a:path>
                </a:pathLst>
              </a:custGeom>
              <a:grpFill/>
              <a:ln w="461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9" name="Up Arrow 7">
                <a:extLst>
                  <a:ext uri="{FF2B5EF4-FFF2-40B4-BE49-F238E27FC236}">
                    <a16:creationId xmlns:a16="http://schemas.microsoft.com/office/drawing/2014/main" id="{22BEDD11-F737-7F4C-B263-8DDEA59E2A2B}"/>
                  </a:ext>
                </a:extLst>
              </p:cNvPr>
              <p:cNvSpPr/>
              <p:nvPr/>
            </p:nvSpPr>
            <p:spPr>
              <a:xfrm rot="10800000" flipV="1">
                <a:off x="4826586" y="1727004"/>
                <a:ext cx="1510669" cy="2651760"/>
              </a:xfrm>
              <a:prstGeom prst="upArrow">
                <a:avLst>
                  <a:gd name="adj1" fmla="val 50000"/>
                  <a:gd name="adj2" fmla="val 6193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C5527E8-2897-FC4F-8205-623CF452EE38}"/>
                </a:ext>
              </a:extLst>
            </p:cNvPr>
            <p:cNvGrpSpPr/>
            <p:nvPr/>
          </p:nvGrpSpPr>
          <p:grpSpPr>
            <a:xfrm flipH="1">
              <a:off x="654335" y="3123657"/>
              <a:ext cx="2503314" cy="3047413"/>
              <a:chOff x="5843802" y="2795035"/>
              <a:chExt cx="2503314" cy="3047413"/>
            </a:xfrm>
            <a:solidFill>
              <a:schemeClr val="accent4"/>
            </a:solidFill>
          </p:grpSpPr>
          <p:sp>
            <p:nvSpPr>
              <p:cNvPr id="46" name="Freeform: Shape 19">
                <a:extLst>
                  <a:ext uri="{FF2B5EF4-FFF2-40B4-BE49-F238E27FC236}">
                    <a16:creationId xmlns:a16="http://schemas.microsoft.com/office/drawing/2014/main" id="{22873DDA-9044-394F-8155-E7DF2336B407}"/>
                  </a:ext>
                </a:extLst>
              </p:cNvPr>
              <p:cNvSpPr/>
              <p:nvPr/>
            </p:nvSpPr>
            <p:spPr>
              <a:xfrm rot="2082747" flipH="1">
                <a:off x="6613404" y="2795035"/>
                <a:ext cx="1733712" cy="1835947"/>
              </a:xfrm>
              <a:custGeom>
                <a:avLst/>
                <a:gdLst>
                  <a:gd name="connsiteX0" fmla="*/ 975077 w 1504382"/>
                  <a:gd name="connsiteY0" fmla="*/ 0 h 1640133"/>
                  <a:gd name="connsiteX1" fmla="*/ 910776 w 1504382"/>
                  <a:gd name="connsiteY1" fmla="*/ 0 h 1640133"/>
                  <a:gd name="connsiteX2" fmla="*/ 870129 w 1504382"/>
                  <a:gd name="connsiteY2" fmla="*/ 13549 h 1640133"/>
                  <a:gd name="connsiteX3" fmla="*/ 795723 w 1504382"/>
                  <a:gd name="connsiteY3" fmla="*/ 17683 h 1640133"/>
                  <a:gd name="connsiteX4" fmla="*/ 602132 w 1504382"/>
                  <a:gd name="connsiteY4" fmla="*/ 95073 h 1640133"/>
                  <a:gd name="connsiteX5" fmla="*/ 562174 w 1504382"/>
                  <a:gd name="connsiteY5" fmla="*/ 126076 h 1640133"/>
                  <a:gd name="connsiteX6" fmla="*/ 541505 w 1504382"/>
                  <a:gd name="connsiteY6" fmla="*/ 175450 h 1640133"/>
                  <a:gd name="connsiteX7" fmla="*/ 545409 w 1504382"/>
                  <a:gd name="connsiteY7" fmla="*/ 200481 h 1640133"/>
                  <a:gd name="connsiteX8" fmla="*/ 499250 w 1504382"/>
                  <a:gd name="connsiteY8" fmla="*/ 294866 h 1640133"/>
                  <a:gd name="connsiteX9" fmla="*/ 421860 w 1504382"/>
                  <a:gd name="connsiteY9" fmla="*/ 339417 h 1640133"/>
                  <a:gd name="connsiteX10" fmla="*/ 411755 w 1504382"/>
                  <a:gd name="connsiteY10" fmla="*/ 406244 h 1640133"/>
                  <a:gd name="connsiteX11" fmla="*/ 454010 w 1504382"/>
                  <a:gd name="connsiteY11" fmla="*/ 449877 h 1640133"/>
                  <a:gd name="connsiteX12" fmla="*/ 533468 w 1504382"/>
                  <a:gd name="connsiteY12" fmla="*/ 471693 h 1640133"/>
                  <a:gd name="connsiteX13" fmla="*/ 571359 w 1504382"/>
                  <a:gd name="connsiteY13" fmla="*/ 448499 h 1640133"/>
                  <a:gd name="connsiteX14" fmla="*/ 589272 w 1504382"/>
                  <a:gd name="connsiteY14" fmla="*/ 433802 h 1640133"/>
                  <a:gd name="connsiteX15" fmla="*/ 607643 w 1504382"/>
                  <a:gd name="connsiteY15" fmla="*/ 439772 h 1640133"/>
                  <a:gd name="connsiteX16" fmla="*/ 599606 w 1504382"/>
                  <a:gd name="connsiteY16" fmla="*/ 456307 h 1640133"/>
                  <a:gd name="connsiteX17" fmla="*/ 551839 w 1504382"/>
                  <a:gd name="connsiteY17" fmla="*/ 478812 h 1640133"/>
                  <a:gd name="connsiteX18" fmla="*/ 528875 w 1504382"/>
                  <a:gd name="connsiteY18" fmla="*/ 503155 h 1640133"/>
                  <a:gd name="connsiteX19" fmla="*/ 559188 w 1504382"/>
                  <a:gd name="connsiteY19" fmla="*/ 540128 h 1640133"/>
                  <a:gd name="connsiteX20" fmla="*/ 611548 w 1504382"/>
                  <a:gd name="connsiteY20" fmla="*/ 537142 h 1640133"/>
                  <a:gd name="connsiteX21" fmla="*/ 635201 w 1504382"/>
                  <a:gd name="connsiteY21" fmla="*/ 533468 h 1640133"/>
                  <a:gd name="connsiteX22" fmla="*/ 653113 w 1504382"/>
                  <a:gd name="connsiteY22" fmla="*/ 538061 h 1640133"/>
                  <a:gd name="connsiteX23" fmla="*/ 654262 w 1504382"/>
                  <a:gd name="connsiteY23" fmla="*/ 560336 h 1640133"/>
                  <a:gd name="connsiteX24" fmla="*/ 640942 w 1504382"/>
                  <a:gd name="connsiteY24" fmla="*/ 575493 h 1640133"/>
                  <a:gd name="connsiteX25" fmla="*/ 529104 w 1504382"/>
                  <a:gd name="connsiteY25" fmla="*/ 699272 h 1640133"/>
                  <a:gd name="connsiteX26" fmla="*/ 504303 w 1504382"/>
                  <a:gd name="connsiteY26" fmla="*/ 764032 h 1640133"/>
                  <a:gd name="connsiteX27" fmla="*/ 469626 w 1504382"/>
                  <a:gd name="connsiteY27" fmla="*/ 805139 h 1640133"/>
                  <a:gd name="connsiteX28" fmla="*/ 302674 w 1504382"/>
                  <a:gd name="connsiteY28" fmla="*/ 902739 h 1640133"/>
                  <a:gd name="connsiteX29" fmla="*/ 175220 w 1504382"/>
                  <a:gd name="connsiteY29" fmla="*/ 992301 h 1640133"/>
                  <a:gd name="connsiteX30" fmla="*/ 88414 w 1504382"/>
                  <a:gd name="connsiteY30" fmla="*/ 1090360 h 1640133"/>
                  <a:gd name="connsiteX31" fmla="*/ 5282 w 1504382"/>
                  <a:gd name="connsiteY31" fmla="*/ 1293137 h 1640133"/>
                  <a:gd name="connsiteX32" fmla="*/ 0 w 1504382"/>
                  <a:gd name="connsiteY32" fmla="*/ 1303012 h 1640133"/>
                  <a:gd name="connsiteX33" fmla="*/ 0 w 1504382"/>
                  <a:gd name="connsiteY33" fmla="*/ 1378795 h 1640133"/>
                  <a:gd name="connsiteX34" fmla="*/ 30313 w 1504382"/>
                  <a:gd name="connsiteY34" fmla="*/ 1362720 h 1640133"/>
                  <a:gd name="connsiteX35" fmla="*/ 30543 w 1504382"/>
                  <a:gd name="connsiteY35" fmla="*/ 1387751 h 1640133"/>
                  <a:gd name="connsiteX36" fmla="*/ 39729 w 1504382"/>
                  <a:gd name="connsiteY36" fmla="*/ 1427710 h 1640133"/>
                  <a:gd name="connsiteX37" fmla="*/ 52130 w 1504382"/>
                  <a:gd name="connsiteY37" fmla="*/ 1435977 h 1640133"/>
                  <a:gd name="connsiteX38" fmla="*/ 60626 w 1504382"/>
                  <a:gd name="connsiteY38" fmla="*/ 1425183 h 1640133"/>
                  <a:gd name="connsiteX39" fmla="*/ 64301 w 1504382"/>
                  <a:gd name="connsiteY39" fmla="*/ 1413931 h 1640133"/>
                  <a:gd name="connsiteX40" fmla="*/ 67975 w 1504382"/>
                  <a:gd name="connsiteY40" fmla="*/ 1430925 h 1640133"/>
                  <a:gd name="connsiteX41" fmla="*/ 76013 w 1504382"/>
                  <a:gd name="connsiteY41" fmla="*/ 1441029 h 1640133"/>
                  <a:gd name="connsiteX42" fmla="*/ 88414 w 1504382"/>
                  <a:gd name="connsiteY42" fmla="*/ 1431614 h 1640133"/>
                  <a:gd name="connsiteX43" fmla="*/ 94384 w 1504382"/>
                  <a:gd name="connsiteY43" fmla="*/ 1408419 h 1640133"/>
                  <a:gd name="connsiteX44" fmla="*/ 99896 w 1504382"/>
                  <a:gd name="connsiteY44" fmla="*/ 1398085 h 1640133"/>
                  <a:gd name="connsiteX45" fmla="*/ 108393 w 1504382"/>
                  <a:gd name="connsiteY45" fmla="*/ 1410946 h 1640133"/>
                  <a:gd name="connsiteX46" fmla="*/ 126305 w 1504382"/>
                  <a:gd name="connsiteY46" fmla="*/ 1413012 h 1640133"/>
                  <a:gd name="connsiteX47" fmla="*/ 135721 w 1504382"/>
                  <a:gd name="connsiteY47" fmla="*/ 1392344 h 1640133"/>
                  <a:gd name="connsiteX48" fmla="*/ 158226 w 1504382"/>
                  <a:gd name="connsiteY48" fmla="*/ 1370069 h 1640133"/>
                  <a:gd name="connsiteX49" fmla="*/ 202318 w 1504382"/>
                  <a:gd name="connsiteY49" fmla="*/ 1329192 h 1640133"/>
                  <a:gd name="connsiteX50" fmla="*/ 213341 w 1504382"/>
                  <a:gd name="connsiteY50" fmla="*/ 1287166 h 1640133"/>
                  <a:gd name="connsiteX51" fmla="*/ 217475 w 1504382"/>
                  <a:gd name="connsiteY51" fmla="*/ 1270402 h 1640133"/>
                  <a:gd name="connsiteX52" fmla="*/ 244343 w 1504382"/>
                  <a:gd name="connsiteY52" fmla="*/ 1249964 h 1640133"/>
                  <a:gd name="connsiteX53" fmla="*/ 338269 w 1504382"/>
                  <a:gd name="connsiteY53" fmla="*/ 1253408 h 1640133"/>
                  <a:gd name="connsiteX54" fmla="*/ 531401 w 1504382"/>
                  <a:gd name="connsiteY54" fmla="*/ 1270862 h 1640133"/>
                  <a:gd name="connsiteX55" fmla="*/ 543572 w 1504382"/>
                  <a:gd name="connsiteY55" fmla="*/ 1273847 h 1640133"/>
                  <a:gd name="connsiteX56" fmla="*/ 547017 w 1504382"/>
                  <a:gd name="connsiteY56" fmla="*/ 1295204 h 1640133"/>
                  <a:gd name="connsiteX57" fmla="*/ 401651 w 1504382"/>
                  <a:gd name="connsiteY57" fmla="*/ 1398775 h 1640133"/>
                  <a:gd name="connsiteX58" fmla="*/ 375931 w 1504382"/>
                  <a:gd name="connsiteY58" fmla="*/ 1415998 h 1640133"/>
                  <a:gd name="connsiteX59" fmla="*/ 351358 w 1504382"/>
                  <a:gd name="connsiteY59" fmla="*/ 1432762 h 1640133"/>
                  <a:gd name="connsiteX60" fmla="*/ 329083 w 1504382"/>
                  <a:gd name="connsiteY60" fmla="*/ 1468357 h 1640133"/>
                  <a:gd name="connsiteX61" fmla="*/ 324720 w 1504382"/>
                  <a:gd name="connsiteY61" fmla="*/ 1541614 h 1640133"/>
                  <a:gd name="connsiteX62" fmla="*/ 340565 w 1504382"/>
                  <a:gd name="connsiteY62" fmla="*/ 1564579 h 1640133"/>
                  <a:gd name="connsiteX63" fmla="*/ 372256 w 1504382"/>
                  <a:gd name="connsiteY63" fmla="*/ 1563890 h 1640133"/>
                  <a:gd name="connsiteX64" fmla="*/ 396599 w 1504382"/>
                  <a:gd name="connsiteY64" fmla="*/ 1557689 h 1640133"/>
                  <a:gd name="connsiteX65" fmla="*/ 396369 w 1504382"/>
                  <a:gd name="connsiteY65" fmla="*/ 1559756 h 1640133"/>
                  <a:gd name="connsiteX66" fmla="*/ 413133 w 1504382"/>
                  <a:gd name="connsiteY66" fmla="*/ 1592825 h 1640133"/>
                  <a:gd name="connsiteX67" fmla="*/ 519919 w 1504382"/>
                  <a:gd name="connsiteY67" fmla="*/ 1582491 h 1640133"/>
                  <a:gd name="connsiteX68" fmla="*/ 544261 w 1504382"/>
                  <a:gd name="connsiteY68" fmla="*/ 1577669 h 1640133"/>
                  <a:gd name="connsiteX69" fmla="*/ 517852 w 1504382"/>
                  <a:gd name="connsiteY69" fmla="*/ 1608211 h 1640133"/>
                  <a:gd name="connsiteX70" fmla="*/ 511192 w 1504382"/>
                  <a:gd name="connsiteY70" fmla="*/ 1617397 h 1640133"/>
                  <a:gd name="connsiteX71" fmla="*/ 512111 w 1504382"/>
                  <a:gd name="connsiteY71" fmla="*/ 1628880 h 1640133"/>
                  <a:gd name="connsiteX72" fmla="*/ 521067 w 1504382"/>
                  <a:gd name="connsiteY72" fmla="*/ 1629569 h 1640133"/>
                  <a:gd name="connsiteX73" fmla="*/ 531401 w 1504382"/>
                  <a:gd name="connsiteY73" fmla="*/ 1627732 h 1640133"/>
                  <a:gd name="connsiteX74" fmla="*/ 533698 w 1504382"/>
                  <a:gd name="connsiteY74" fmla="*/ 1631636 h 1640133"/>
                  <a:gd name="connsiteX75" fmla="*/ 523109 w 1504382"/>
                  <a:gd name="connsiteY75" fmla="*/ 1640133 h 1640133"/>
                  <a:gd name="connsiteX76" fmla="*/ 1503385 w 1504382"/>
                  <a:gd name="connsiteY76" fmla="*/ 1569052 h 1640133"/>
                  <a:gd name="connsiteX77" fmla="*/ 1504382 w 1504382"/>
                  <a:gd name="connsiteY77" fmla="*/ 1556426 h 1640133"/>
                  <a:gd name="connsiteX78" fmla="*/ 1497751 w 1504382"/>
                  <a:gd name="connsiteY78" fmla="*/ 1472491 h 1640133"/>
                  <a:gd name="connsiteX79" fmla="*/ 1444244 w 1504382"/>
                  <a:gd name="connsiteY79" fmla="*/ 1240319 h 1640133"/>
                  <a:gd name="connsiteX80" fmla="*/ 1420131 w 1504382"/>
                  <a:gd name="connsiteY80" fmla="*/ 950046 h 1640133"/>
                  <a:gd name="connsiteX81" fmla="*/ 1393492 w 1504382"/>
                  <a:gd name="connsiteY81" fmla="*/ 736934 h 1640133"/>
                  <a:gd name="connsiteX82" fmla="*/ 1295893 w 1504382"/>
                  <a:gd name="connsiteY82" fmla="*/ 546328 h 1640133"/>
                  <a:gd name="connsiteX83" fmla="*/ 1242385 w 1504382"/>
                  <a:gd name="connsiteY83" fmla="*/ 456766 h 1640133"/>
                  <a:gd name="connsiteX84" fmla="*/ 1221717 w 1504382"/>
                  <a:gd name="connsiteY84" fmla="*/ 386035 h 1640133"/>
                  <a:gd name="connsiteX85" fmla="*/ 1066246 w 1504382"/>
                  <a:gd name="connsiteY85" fmla="*/ 122401 h 1640133"/>
                  <a:gd name="connsiteX86" fmla="*/ 1046727 w 1504382"/>
                  <a:gd name="connsiteY86" fmla="*/ 108393 h 1640133"/>
                  <a:gd name="connsiteX87" fmla="*/ 1018021 w 1504382"/>
                  <a:gd name="connsiteY87" fmla="*/ 53967 h 1640133"/>
                  <a:gd name="connsiteX88" fmla="*/ 994367 w 1504382"/>
                  <a:gd name="connsiteY88" fmla="*/ 11712 h 1640133"/>
                  <a:gd name="connsiteX89" fmla="*/ 975077 w 1504382"/>
                  <a:gd name="connsiteY89" fmla="*/ 0 h 1640133"/>
                  <a:gd name="connsiteX0" fmla="*/ 975077 w 1504382"/>
                  <a:gd name="connsiteY0" fmla="*/ 0 h 1631636"/>
                  <a:gd name="connsiteX1" fmla="*/ 910776 w 1504382"/>
                  <a:gd name="connsiteY1" fmla="*/ 0 h 1631636"/>
                  <a:gd name="connsiteX2" fmla="*/ 870129 w 1504382"/>
                  <a:gd name="connsiteY2" fmla="*/ 13549 h 1631636"/>
                  <a:gd name="connsiteX3" fmla="*/ 795723 w 1504382"/>
                  <a:gd name="connsiteY3" fmla="*/ 17683 h 1631636"/>
                  <a:gd name="connsiteX4" fmla="*/ 602132 w 1504382"/>
                  <a:gd name="connsiteY4" fmla="*/ 95073 h 1631636"/>
                  <a:gd name="connsiteX5" fmla="*/ 562174 w 1504382"/>
                  <a:gd name="connsiteY5" fmla="*/ 126076 h 1631636"/>
                  <a:gd name="connsiteX6" fmla="*/ 541505 w 1504382"/>
                  <a:gd name="connsiteY6" fmla="*/ 175450 h 1631636"/>
                  <a:gd name="connsiteX7" fmla="*/ 545409 w 1504382"/>
                  <a:gd name="connsiteY7" fmla="*/ 200481 h 1631636"/>
                  <a:gd name="connsiteX8" fmla="*/ 499250 w 1504382"/>
                  <a:gd name="connsiteY8" fmla="*/ 294866 h 1631636"/>
                  <a:gd name="connsiteX9" fmla="*/ 421860 w 1504382"/>
                  <a:gd name="connsiteY9" fmla="*/ 339417 h 1631636"/>
                  <a:gd name="connsiteX10" fmla="*/ 411755 w 1504382"/>
                  <a:gd name="connsiteY10" fmla="*/ 406244 h 1631636"/>
                  <a:gd name="connsiteX11" fmla="*/ 454010 w 1504382"/>
                  <a:gd name="connsiteY11" fmla="*/ 449877 h 1631636"/>
                  <a:gd name="connsiteX12" fmla="*/ 533468 w 1504382"/>
                  <a:gd name="connsiteY12" fmla="*/ 471693 h 1631636"/>
                  <a:gd name="connsiteX13" fmla="*/ 571359 w 1504382"/>
                  <a:gd name="connsiteY13" fmla="*/ 448499 h 1631636"/>
                  <a:gd name="connsiteX14" fmla="*/ 589272 w 1504382"/>
                  <a:gd name="connsiteY14" fmla="*/ 433802 h 1631636"/>
                  <a:gd name="connsiteX15" fmla="*/ 607643 w 1504382"/>
                  <a:gd name="connsiteY15" fmla="*/ 439772 h 1631636"/>
                  <a:gd name="connsiteX16" fmla="*/ 599606 w 1504382"/>
                  <a:gd name="connsiteY16" fmla="*/ 456307 h 1631636"/>
                  <a:gd name="connsiteX17" fmla="*/ 551839 w 1504382"/>
                  <a:gd name="connsiteY17" fmla="*/ 478812 h 1631636"/>
                  <a:gd name="connsiteX18" fmla="*/ 528875 w 1504382"/>
                  <a:gd name="connsiteY18" fmla="*/ 503155 h 1631636"/>
                  <a:gd name="connsiteX19" fmla="*/ 559188 w 1504382"/>
                  <a:gd name="connsiteY19" fmla="*/ 540128 h 1631636"/>
                  <a:gd name="connsiteX20" fmla="*/ 611548 w 1504382"/>
                  <a:gd name="connsiteY20" fmla="*/ 537142 h 1631636"/>
                  <a:gd name="connsiteX21" fmla="*/ 635201 w 1504382"/>
                  <a:gd name="connsiteY21" fmla="*/ 533468 h 1631636"/>
                  <a:gd name="connsiteX22" fmla="*/ 653113 w 1504382"/>
                  <a:gd name="connsiteY22" fmla="*/ 538061 h 1631636"/>
                  <a:gd name="connsiteX23" fmla="*/ 654262 w 1504382"/>
                  <a:gd name="connsiteY23" fmla="*/ 560336 h 1631636"/>
                  <a:gd name="connsiteX24" fmla="*/ 640942 w 1504382"/>
                  <a:gd name="connsiteY24" fmla="*/ 575493 h 1631636"/>
                  <a:gd name="connsiteX25" fmla="*/ 529104 w 1504382"/>
                  <a:gd name="connsiteY25" fmla="*/ 699272 h 1631636"/>
                  <a:gd name="connsiteX26" fmla="*/ 504303 w 1504382"/>
                  <a:gd name="connsiteY26" fmla="*/ 764032 h 1631636"/>
                  <a:gd name="connsiteX27" fmla="*/ 469626 w 1504382"/>
                  <a:gd name="connsiteY27" fmla="*/ 805139 h 1631636"/>
                  <a:gd name="connsiteX28" fmla="*/ 302674 w 1504382"/>
                  <a:gd name="connsiteY28" fmla="*/ 902739 h 1631636"/>
                  <a:gd name="connsiteX29" fmla="*/ 175220 w 1504382"/>
                  <a:gd name="connsiteY29" fmla="*/ 992301 h 1631636"/>
                  <a:gd name="connsiteX30" fmla="*/ 88414 w 1504382"/>
                  <a:gd name="connsiteY30" fmla="*/ 1090360 h 1631636"/>
                  <a:gd name="connsiteX31" fmla="*/ 5282 w 1504382"/>
                  <a:gd name="connsiteY31" fmla="*/ 1293137 h 1631636"/>
                  <a:gd name="connsiteX32" fmla="*/ 0 w 1504382"/>
                  <a:gd name="connsiteY32" fmla="*/ 1303012 h 1631636"/>
                  <a:gd name="connsiteX33" fmla="*/ 0 w 1504382"/>
                  <a:gd name="connsiteY33" fmla="*/ 1378795 h 1631636"/>
                  <a:gd name="connsiteX34" fmla="*/ 30313 w 1504382"/>
                  <a:gd name="connsiteY34" fmla="*/ 1362720 h 1631636"/>
                  <a:gd name="connsiteX35" fmla="*/ 30543 w 1504382"/>
                  <a:gd name="connsiteY35" fmla="*/ 1387751 h 1631636"/>
                  <a:gd name="connsiteX36" fmla="*/ 39729 w 1504382"/>
                  <a:gd name="connsiteY36" fmla="*/ 1427710 h 1631636"/>
                  <a:gd name="connsiteX37" fmla="*/ 52130 w 1504382"/>
                  <a:gd name="connsiteY37" fmla="*/ 1435977 h 1631636"/>
                  <a:gd name="connsiteX38" fmla="*/ 60626 w 1504382"/>
                  <a:gd name="connsiteY38" fmla="*/ 1425183 h 1631636"/>
                  <a:gd name="connsiteX39" fmla="*/ 64301 w 1504382"/>
                  <a:gd name="connsiteY39" fmla="*/ 1413931 h 1631636"/>
                  <a:gd name="connsiteX40" fmla="*/ 67975 w 1504382"/>
                  <a:gd name="connsiteY40" fmla="*/ 1430925 h 1631636"/>
                  <a:gd name="connsiteX41" fmla="*/ 76013 w 1504382"/>
                  <a:gd name="connsiteY41" fmla="*/ 1441029 h 1631636"/>
                  <a:gd name="connsiteX42" fmla="*/ 88414 w 1504382"/>
                  <a:gd name="connsiteY42" fmla="*/ 1431614 h 1631636"/>
                  <a:gd name="connsiteX43" fmla="*/ 94384 w 1504382"/>
                  <a:gd name="connsiteY43" fmla="*/ 1408419 h 1631636"/>
                  <a:gd name="connsiteX44" fmla="*/ 99896 w 1504382"/>
                  <a:gd name="connsiteY44" fmla="*/ 1398085 h 1631636"/>
                  <a:gd name="connsiteX45" fmla="*/ 108393 w 1504382"/>
                  <a:gd name="connsiteY45" fmla="*/ 1410946 h 1631636"/>
                  <a:gd name="connsiteX46" fmla="*/ 126305 w 1504382"/>
                  <a:gd name="connsiteY46" fmla="*/ 1413012 h 1631636"/>
                  <a:gd name="connsiteX47" fmla="*/ 135721 w 1504382"/>
                  <a:gd name="connsiteY47" fmla="*/ 1392344 h 1631636"/>
                  <a:gd name="connsiteX48" fmla="*/ 158226 w 1504382"/>
                  <a:gd name="connsiteY48" fmla="*/ 1370069 h 1631636"/>
                  <a:gd name="connsiteX49" fmla="*/ 202318 w 1504382"/>
                  <a:gd name="connsiteY49" fmla="*/ 1329192 h 1631636"/>
                  <a:gd name="connsiteX50" fmla="*/ 213341 w 1504382"/>
                  <a:gd name="connsiteY50" fmla="*/ 1287166 h 1631636"/>
                  <a:gd name="connsiteX51" fmla="*/ 217475 w 1504382"/>
                  <a:gd name="connsiteY51" fmla="*/ 1270402 h 1631636"/>
                  <a:gd name="connsiteX52" fmla="*/ 244343 w 1504382"/>
                  <a:gd name="connsiteY52" fmla="*/ 1249964 h 1631636"/>
                  <a:gd name="connsiteX53" fmla="*/ 338269 w 1504382"/>
                  <a:gd name="connsiteY53" fmla="*/ 1253408 h 1631636"/>
                  <a:gd name="connsiteX54" fmla="*/ 531401 w 1504382"/>
                  <a:gd name="connsiteY54" fmla="*/ 1270862 h 1631636"/>
                  <a:gd name="connsiteX55" fmla="*/ 543572 w 1504382"/>
                  <a:gd name="connsiteY55" fmla="*/ 1273847 h 1631636"/>
                  <a:gd name="connsiteX56" fmla="*/ 547017 w 1504382"/>
                  <a:gd name="connsiteY56" fmla="*/ 1295204 h 1631636"/>
                  <a:gd name="connsiteX57" fmla="*/ 401651 w 1504382"/>
                  <a:gd name="connsiteY57" fmla="*/ 1398775 h 1631636"/>
                  <a:gd name="connsiteX58" fmla="*/ 375931 w 1504382"/>
                  <a:gd name="connsiteY58" fmla="*/ 1415998 h 1631636"/>
                  <a:gd name="connsiteX59" fmla="*/ 351358 w 1504382"/>
                  <a:gd name="connsiteY59" fmla="*/ 1432762 h 1631636"/>
                  <a:gd name="connsiteX60" fmla="*/ 329083 w 1504382"/>
                  <a:gd name="connsiteY60" fmla="*/ 1468357 h 1631636"/>
                  <a:gd name="connsiteX61" fmla="*/ 324720 w 1504382"/>
                  <a:gd name="connsiteY61" fmla="*/ 1541614 h 1631636"/>
                  <a:gd name="connsiteX62" fmla="*/ 340565 w 1504382"/>
                  <a:gd name="connsiteY62" fmla="*/ 1564579 h 1631636"/>
                  <a:gd name="connsiteX63" fmla="*/ 372256 w 1504382"/>
                  <a:gd name="connsiteY63" fmla="*/ 1563890 h 1631636"/>
                  <a:gd name="connsiteX64" fmla="*/ 396599 w 1504382"/>
                  <a:gd name="connsiteY64" fmla="*/ 1557689 h 1631636"/>
                  <a:gd name="connsiteX65" fmla="*/ 396369 w 1504382"/>
                  <a:gd name="connsiteY65" fmla="*/ 1559756 h 1631636"/>
                  <a:gd name="connsiteX66" fmla="*/ 413133 w 1504382"/>
                  <a:gd name="connsiteY66" fmla="*/ 1592825 h 1631636"/>
                  <a:gd name="connsiteX67" fmla="*/ 519919 w 1504382"/>
                  <a:gd name="connsiteY67" fmla="*/ 1582491 h 1631636"/>
                  <a:gd name="connsiteX68" fmla="*/ 544261 w 1504382"/>
                  <a:gd name="connsiteY68" fmla="*/ 1577669 h 1631636"/>
                  <a:gd name="connsiteX69" fmla="*/ 517852 w 1504382"/>
                  <a:gd name="connsiteY69" fmla="*/ 1608211 h 1631636"/>
                  <a:gd name="connsiteX70" fmla="*/ 511192 w 1504382"/>
                  <a:gd name="connsiteY70" fmla="*/ 1617397 h 1631636"/>
                  <a:gd name="connsiteX71" fmla="*/ 512111 w 1504382"/>
                  <a:gd name="connsiteY71" fmla="*/ 1628880 h 1631636"/>
                  <a:gd name="connsiteX72" fmla="*/ 521067 w 1504382"/>
                  <a:gd name="connsiteY72" fmla="*/ 1629569 h 1631636"/>
                  <a:gd name="connsiteX73" fmla="*/ 531401 w 1504382"/>
                  <a:gd name="connsiteY73" fmla="*/ 1627732 h 1631636"/>
                  <a:gd name="connsiteX74" fmla="*/ 533698 w 1504382"/>
                  <a:gd name="connsiteY74" fmla="*/ 1631636 h 1631636"/>
                  <a:gd name="connsiteX75" fmla="*/ 1503385 w 1504382"/>
                  <a:gd name="connsiteY75" fmla="*/ 1569052 h 1631636"/>
                  <a:gd name="connsiteX76" fmla="*/ 1504382 w 1504382"/>
                  <a:gd name="connsiteY76" fmla="*/ 1556426 h 1631636"/>
                  <a:gd name="connsiteX77" fmla="*/ 1497751 w 1504382"/>
                  <a:gd name="connsiteY77" fmla="*/ 1472491 h 1631636"/>
                  <a:gd name="connsiteX78" fmla="*/ 1444244 w 1504382"/>
                  <a:gd name="connsiteY78" fmla="*/ 1240319 h 1631636"/>
                  <a:gd name="connsiteX79" fmla="*/ 1420131 w 1504382"/>
                  <a:gd name="connsiteY79" fmla="*/ 950046 h 1631636"/>
                  <a:gd name="connsiteX80" fmla="*/ 1393492 w 1504382"/>
                  <a:gd name="connsiteY80" fmla="*/ 736934 h 1631636"/>
                  <a:gd name="connsiteX81" fmla="*/ 1295893 w 1504382"/>
                  <a:gd name="connsiteY81" fmla="*/ 546328 h 1631636"/>
                  <a:gd name="connsiteX82" fmla="*/ 1242385 w 1504382"/>
                  <a:gd name="connsiteY82" fmla="*/ 456766 h 1631636"/>
                  <a:gd name="connsiteX83" fmla="*/ 1221717 w 1504382"/>
                  <a:gd name="connsiteY83" fmla="*/ 386035 h 1631636"/>
                  <a:gd name="connsiteX84" fmla="*/ 1066246 w 1504382"/>
                  <a:gd name="connsiteY84" fmla="*/ 122401 h 1631636"/>
                  <a:gd name="connsiteX85" fmla="*/ 1046727 w 1504382"/>
                  <a:gd name="connsiteY85" fmla="*/ 108393 h 1631636"/>
                  <a:gd name="connsiteX86" fmla="*/ 1018021 w 1504382"/>
                  <a:gd name="connsiteY86" fmla="*/ 53967 h 1631636"/>
                  <a:gd name="connsiteX87" fmla="*/ 994367 w 1504382"/>
                  <a:gd name="connsiteY87" fmla="*/ 11712 h 1631636"/>
                  <a:gd name="connsiteX88" fmla="*/ 975077 w 1504382"/>
                  <a:gd name="connsiteY88" fmla="*/ 0 h 1631636"/>
                  <a:gd name="connsiteX0" fmla="*/ 975077 w 1504382"/>
                  <a:gd name="connsiteY0" fmla="*/ 0 h 1629830"/>
                  <a:gd name="connsiteX1" fmla="*/ 910776 w 1504382"/>
                  <a:gd name="connsiteY1" fmla="*/ 0 h 1629830"/>
                  <a:gd name="connsiteX2" fmla="*/ 870129 w 1504382"/>
                  <a:gd name="connsiteY2" fmla="*/ 13549 h 1629830"/>
                  <a:gd name="connsiteX3" fmla="*/ 795723 w 1504382"/>
                  <a:gd name="connsiteY3" fmla="*/ 17683 h 1629830"/>
                  <a:gd name="connsiteX4" fmla="*/ 602132 w 1504382"/>
                  <a:gd name="connsiteY4" fmla="*/ 95073 h 1629830"/>
                  <a:gd name="connsiteX5" fmla="*/ 562174 w 1504382"/>
                  <a:gd name="connsiteY5" fmla="*/ 126076 h 1629830"/>
                  <a:gd name="connsiteX6" fmla="*/ 541505 w 1504382"/>
                  <a:gd name="connsiteY6" fmla="*/ 175450 h 1629830"/>
                  <a:gd name="connsiteX7" fmla="*/ 545409 w 1504382"/>
                  <a:gd name="connsiteY7" fmla="*/ 200481 h 1629830"/>
                  <a:gd name="connsiteX8" fmla="*/ 499250 w 1504382"/>
                  <a:gd name="connsiteY8" fmla="*/ 294866 h 1629830"/>
                  <a:gd name="connsiteX9" fmla="*/ 421860 w 1504382"/>
                  <a:gd name="connsiteY9" fmla="*/ 339417 h 1629830"/>
                  <a:gd name="connsiteX10" fmla="*/ 411755 w 1504382"/>
                  <a:gd name="connsiteY10" fmla="*/ 406244 h 1629830"/>
                  <a:gd name="connsiteX11" fmla="*/ 454010 w 1504382"/>
                  <a:gd name="connsiteY11" fmla="*/ 449877 h 1629830"/>
                  <a:gd name="connsiteX12" fmla="*/ 533468 w 1504382"/>
                  <a:gd name="connsiteY12" fmla="*/ 471693 h 1629830"/>
                  <a:gd name="connsiteX13" fmla="*/ 571359 w 1504382"/>
                  <a:gd name="connsiteY13" fmla="*/ 448499 h 1629830"/>
                  <a:gd name="connsiteX14" fmla="*/ 589272 w 1504382"/>
                  <a:gd name="connsiteY14" fmla="*/ 433802 h 1629830"/>
                  <a:gd name="connsiteX15" fmla="*/ 607643 w 1504382"/>
                  <a:gd name="connsiteY15" fmla="*/ 439772 h 1629830"/>
                  <a:gd name="connsiteX16" fmla="*/ 599606 w 1504382"/>
                  <a:gd name="connsiteY16" fmla="*/ 456307 h 1629830"/>
                  <a:gd name="connsiteX17" fmla="*/ 551839 w 1504382"/>
                  <a:gd name="connsiteY17" fmla="*/ 478812 h 1629830"/>
                  <a:gd name="connsiteX18" fmla="*/ 528875 w 1504382"/>
                  <a:gd name="connsiteY18" fmla="*/ 503155 h 1629830"/>
                  <a:gd name="connsiteX19" fmla="*/ 559188 w 1504382"/>
                  <a:gd name="connsiteY19" fmla="*/ 540128 h 1629830"/>
                  <a:gd name="connsiteX20" fmla="*/ 611548 w 1504382"/>
                  <a:gd name="connsiteY20" fmla="*/ 537142 h 1629830"/>
                  <a:gd name="connsiteX21" fmla="*/ 635201 w 1504382"/>
                  <a:gd name="connsiteY21" fmla="*/ 533468 h 1629830"/>
                  <a:gd name="connsiteX22" fmla="*/ 653113 w 1504382"/>
                  <a:gd name="connsiteY22" fmla="*/ 538061 h 1629830"/>
                  <a:gd name="connsiteX23" fmla="*/ 654262 w 1504382"/>
                  <a:gd name="connsiteY23" fmla="*/ 560336 h 1629830"/>
                  <a:gd name="connsiteX24" fmla="*/ 640942 w 1504382"/>
                  <a:gd name="connsiteY24" fmla="*/ 575493 h 1629830"/>
                  <a:gd name="connsiteX25" fmla="*/ 529104 w 1504382"/>
                  <a:gd name="connsiteY25" fmla="*/ 699272 h 1629830"/>
                  <a:gd name="connsiteX26" fmla="*/ 504303 w 1504382"/>
                  <a:gd name="connsiteY26" fmla="*/ 764032 h 1629830"/>
                  <a:gd name="connsiteX27" fmla="*/ 469626 w 1504382"/>
                  <a:gd name="connsiteY27" fmla="*/ 805139 h 1629830"/>
                  <a:gd name="connsiteX28" fmla="*/ 302674 w 1504382"/>
                  <a:gd name="connsiteY28" fmla="*/ 902739 h 1629830"/>
                  <a:gd name="connsiteX29" fmla="*/ 175220 w 1504382"/>
                  <a:gd name="connsiteY29" fmla="*/ 992301 h 1629830"/>
                  <a:gd name="connsiteX30" fmla="*/ 88414 w 1504382"/>
                  <a:gd name="connsiteY30" fmla="*/ 1090360 h 1629830"/>
                  <a:gd name="connsiteX31" fmla="*/ 5282 w 1504382"/>
                  <a:gd name="connsiteY31" fmla="*/ 1293137 h 1629830"/>
                  <a:gd name="connsiteX32" fmla="*/ 0 w 1504382"/>
                  <a:gd name="connsiteY32" fmla="*/ 1303012 h 1629830"/>
                  <a:gd name="connsiteX33" fmla="*/ 0 w 1504382"/>
                  <a:gd name="connsiteY33" fmla="*/ 1378795 h 1629830"/>
                  <a:gd name="connsiteX34" fmla="*/ 30313 w 1504382"/>
                  <a:gd name="connsiteY34" fmla="*/ 1362720 h 1629830"/>
                  <a:gd name="connsiteX35" fmla="*/ 30543 w 1504382"/>
                  <a:gd name="connsiteY35" fmla="*/ 1387751 h 1629830"/>
                  <a:gd name="connsiteX36" fmla="*/ 39729 w 1504382"/>
                  <a:gd name="connsiteY36" fmla="*/ 1427710 h 1629830"/>
                  <a:gd name="connsiteX37" fmla="*/ 52130 w 1504382"/>
                  <a:gd name="connsiteY37" fmla="*/ 1435977 h 1629830"/>
                  <a:gd name="connsiteX38" fmla="*/ 60626 w 1504382"/>
                  <a:gd name="connsiteY38" fmla="*/ 1425183 h 1629830"/>
                  <a:gd name="connsiteX39" fmla="*/ 64301 w 1504382"/>
                  <a:gd name="connsiteY39" fmla="*/ 1413931 h 1629830"/>
                  <a:gd name="connsiteX40" fmla="*/ 67975 w 1504382"/>
                  <a:gd name="connsiteY40" fmla="*/ 1430925 h 1629830"/>
                  <a:gd name="connsiteX41" fmla="*/ 76013 w 1504382"/>
                  <a:gd name="connsiteY41" fmla="*/ 1441029 h 1629830"/>
                  <a:gd name="connsiteX42" fmla="*/ 88414 w 1504382"/>
                  <a:gd name="connsiteY42" fmla="*/ 1431614 h 1629830"/>
                  <a:gd name="connsiteX43" fmla="*/ 94384 w 1504382"/>
                  <a:gd name="connsiteY43" fmla="*/ 1408419 h 1629830"/>
                  <a:gd name="connsiteX44" fmla="*/ 99896 w 1504382"/>
                  <a:gd name="connsiteY44" fmla="*/ 1398085 h 1629830"/>
                  <a:gd name="connsiteX45" fmla="*/ 108393 w 1504382"/>
                  <a:gd name="connsiteY45" fmla="*/ 1410946 h 1629830"/>
                  <a:gd name="connsiteX46" fmla="*/ 126305 w 1504382"/>
                  <a:gd name="connsiteY46" fmla="*/ 1413012 h 1629830"/>
                  <a:gd name="connsiteX47" fmla="*/ 135721 w 1504382"/>
                  <a:gd name="connsiteY47" fmla="*/ 1392344 h 1629830"/>
                  <a:gd name="connsiteX48" fmla="*/ 158226 w 1504382"/>
                  <a:gd name="connsiteY48" fmla="*/ 1370069 h 1629830"/>
                  <a:gd name="connsiteX49" fmla="*/ 202318 w 1504382"/>
                  <a:gd name="connsiteY49" fmla="*/ 1329192 h 1629830"/>
                  <a:gd name="connsiteX50" fmla="*/ 213341 w 1504382"/>
                  <a:gd name="connsiteY50" fmla="*/ 1287166 h 1629830"/>
                  <a:gd name="connsiteX51" fmla="*/ 217475 w 1504382"/>
                  <a:gd name="connsiteY51" fmla="*/ 1270402 h 1629830"/>
                  <a:gd name="connsiteX52" fmla="*/ 244343 w 1504382"/>
                  <a:gd name="connsiteY52" fmla="*/ 1249964 h 1629830"/>
                  <a:gd name="connsiteX53" fmla="*/ 338269 w 1504382"/>
                  <a:gd name="connsiteY53" fmla="*/ 1253408 h 1629830"/>
                  <a:gd name="connsiteX54" fmla="*/ 531401 w 1504382"/>
                  <a:gd name="connsiteY54" fmla="*/ 1270862 h 1629830"/>
                  <a:gd name="connsiteX55" fmla="*/ 543572 w 1504382"/>
                  <a:gd name="connsiteY55" fmla="*/ 1273847 h 1629830"/>
                  <a:gd name="connsiteX56" fmla="*/ 547017 w 1504382"/>
                  <a:gd name="connsiteY56" fmla="*/ 1295204 h 1629830"/>
                  <a:gd name="connsiteX57" fmla="*/ 401651 w 1504382"/>
                  <a:gd name="connsiteY57" fmla="*/ 1398775 h 1629830"/>
                  <a:gd name="connsiteX58" fmla="*/ 375931 w 1504382"/>
                  <a:gd name="connsiteY58" fmla="*/ 1415998 h 1629830"/>
                  <a:gd name="connsiteX59" fmla="*/ 351358 w 1504382"/>
                  <a:gd name="connsiteY59" fmla="*/ 1432762 h 1629830"/>
                  <a:gd name="connsiteX60" fmla="*/ 329083 w 1504382"/>
                  <a:gd name="connsiteY60" fmla="*/ 1468357 h 1629830"/>
                  <a:gd name="connsiteX61" fmla="*/ 324720 w 1504382"/>
                  <a:gd name="connsiteY61" fmla="*/ 1541614 h 1629830"/>
                  <a:gd name="connsiteX62" fmla="*/ 340565 w 1504382"/>
                  <a:gd name="connsiteY62" fmla="*/ 1564579 h 1629830"/>
                  <a:gd name="connsiteX63" fmla="*/ 372256 w 1504382"/>
                  <a:gd name="connsiteY63" fmla="*/ 1563890 h 1629830"/>
                  <a:gd name="connsiteX64" fmla="*/ 396599 w 1504382"/>
                  <a:gd name="connsiteY64" fmla="*/ 1557689 h 1629830"/>
                  <a:gd name="connsiteX65" fmla="*/ 396369 w 1504382"/>
                  <a:gd name="connsiteY65" fmla="*/ 1559756 h 1629830"/>
                  <a:gd name="connsiteX66" fmla="*/ 413133 w 1504382"/>
                  <a:gd name="connsiteY66" fmla="*/ 1592825 h 1629830"/>
                  <a:gd name="connsiteX67" fmla="*/ 519919 w 1504382"/>
                  <a:gd name="connsiteY67" fmla="*/ 1582491 h 1629830"/>
                  <a:gd name="connsiteX68" fmla="*/ 544261 w 1504382"/>
                  <a:gd name="connsiteY68" fmla="*/ 1577669 h 1629830"/>
                  <a:gd name="connsiteX69" fmla="*/ 517852 w 1504382"/>
                  <a:gd name="connsiteY69" fmla="*/ 1608211 h 1629830"/>
                  <a:gd name="connsiteX70" fmla="*/ 511192 w 1504382"/>
                  <a:gd name="connsiteY70" fmla="*/ 1617397 h 1629830"/>
                  <a:gd name="connsiteX71" fmla="*/ 512111 w 1504382"/>
                  <a:gd name="connsiteY71" fmla="*/ 1628880 h 1629830"/>
                  <a:gd name="connsiteX72" fmla="*/ 521067 w 1504382"/>
                  <a:gd name="connsiteY72" fmla="*/ 1629569 h 1629830"/>
                  <a:gd name="connsiteX73" fmla="*/ 531401 w 1504382"/>
                  <a:gd name="connsiteY73" fmla="*/ 1627732 h 1629830"/>
                  <a:gd name="connsiteX74" fmla="*/ 1503385 w 1504382"/>
                  <a:gd name="connsiteY74" fmla="*/ 1569052 h 1629830"/>
                  <a:gd name="connsiteX75" fmla="*/ 1504382 w 1504382"/>
                  <a:gd name="connsiteY75" fmla="*/ 1556426 h 1629830"/>
                  <a:gd name="connsiteX76" fmla="*/ 1497751 w 1504382"/>
                  <a:gd name="connsiteY76" fmla="*/ 1472491 h 1629830"/>
                  <a:gd name="connsiteX77" fmla="*/ 1444244 w 1504382"/>
                  <a:gd name="connsiteY77" fmla="*/ 1240319 h 1629830"/>
                  <a:gd name="connsiteX78" fmla="*/ 1420131 w 1504382"/>
                  <a:gd name="connsiteY78" fmla="*/ 950046 h 1629830"/>
                  <a:gd name="connsiteX79" fmla="*/ 1393492 w 1504382"/>
                  <a:gd name="connsiteY79" fmla="*/ 736934 h 1629830"/>
                  <a:gd name="connsiteX80" fmla="*/ 1295893 w 1504382"/>
                  <a:gd name="connsiteY80" fmla="*/ 546328 h 1629830"/>
                  <a:gd name="connsiteX81" fmla="*/ 1242385 w 1504382"/>
                  <a:gd name="connsiteY81" fmla="*/ 456766 h 1629830"/>
                  <a:gd name="connsiteX82" fmla="*/ 1221717 w 1504382"/>
                  <a:gd name="connsiteY82" fmla="*/ 386035 h 1629830"/>
                  <a:gd name="connsiteX83" fmla="*/ 1066246 w 1504382"/>
                  <a:gd name="connsiteY83" fmla="*/ 122401 h 1629830"/>
                  <a:gd name="connsiteX84" fmla="*/ 1046727 w 1504382"/>
                  <a:gd name="connsiteY84" fmla="*/ 108393 h 1629830"/>
                  <a:gd name="connsiteX85" fmla="*/ 1018021 w 1504382"/>
                  <a:gd name="connsiteY85" fmla="*/ 53967 h 1629830"/>
                  <a:gd name="connsiteX86" fmla="*/ 994367 w 1504382"/>
                  <a:gd name="connsiteY86" fmla="*/ 11712 h 1629830"/>
                  <a:gd name="connsiteX87" fmla="*/ 975077 w 1504382"/>
                  <a:gd name="connsiteY87" fmla="*/ 0 h 1629830"/>
                  <a:gd name="connsiteX0" fmla="*/ 975077 w 1504382"/>
                  <a:gd name="connsiteY0" fmla="*/ 0 h 1634129"/>
                  <a:gd name="connsiteX1" fmla="*/ 910776 w 1504382"/>
                  <a:gd name="connsiteY1" fmla="*/ 0 h 1634129"/>
                  <a:gd name="connsiteX2" fmla="*/ 870129 w 1504382"/>
                  <a:gd name="connsiteY2" fmla="*/ 13549 h 1634129"/>
                  <a:gd name="connsiteX3" fmla="*/ 795723 w 1504382"/>
                  <a:gd name="connsiteY3" fmla="*/ 17683 h 1634129"/>
                  <a:gd name="connsiteX4" fmla="*/ 602132 w 1504382"/>
                  <a:gd name="connsiteY4" fmla="*/ 95073 h 1634129"/>
                  <a:gd name="connsiteX5" fmla="*/ 562174 w 1504382"/>
                  <a:gd name="connsiteY5" fmla="*/ 126076 h 1634129"/>
                  <a:gd name="connsiteX6" fmla="*/ 541505 w 1504382"/>
                  <a:gd name="connsiteY6" fmla="*/ 175450 h 1634129"/>
                  <a:gd name="connsiteX7" fmla="*/ 545409 w 1504382"/>
                  <a:gd name="connsiteY7" fmla="*/ 200481 h 1634129"/>
                  <a:gd name="connsiteX8" fmla="*/ 499250 w 1504382"/>
                  <a:gd name="connsiteY8" fmla="*/ 294866 h 1634129"/>
                  <a:gd name="connsiteX9" fmla="*/ 421860 w 1504382"/>
                  <a:gd name="connsiteY9" fmla="*/ 339417 h 1634129"/>
                  <a:gd name="connsiteX10" fmla="*/ 411755 w 1504382"/>
                  <a:gd name="connsiteY10" fmla="*/ 406244 h 1634129"/>
                  <a:gd name="connsiteX11" fmla="*/ 454010 w 1504382"/>
                  <a:gd name="connsiteY11" fmla="*/ 449877 h 1634129"/>
                  <a:gd name="connsiteX12" fmla="*/ 533468 w 1504382"/>
                  <a:gd name="connsiteY12" fmla="*/ 471693 h 1634129"/>
                  <a:gd name="connsiteX13" fmla="*/ 571359 w 1504382"/>
                  <a:gd name="connsiteY13" fmla="*/ 448499 h 1634129"/>
                  <a:gd name="connsiteX14" fmla="*/ 589272 w 1504382"/>
                  <a:gd name="connsiteY14" fmla="*/ 433802 h 1634129"/>
                  <a:gd name="connsiteX15" fmla="*/ 607643 w 1504382"/>
                  <a:gd name="connsiteY15" fmla="*/ 439772 h 1634129"/>
                  <a:gd name="connsiteX16" fmla="*/ 599606 w 1504382"/>
                  <a:gd name="connsiteY16" fmla="*/ 456307 h 1634129"/>
                  <a:gd name="connsiteX17" fmla="*/ 551839 w 1504382"/>
                  <a:gd name="connsiteY17" fmla="*/ 478812 h 1634129"/>
                  <a:gd name="connsiteX18" fmla="*/ 528875 w 1504382"/>
                  <a:gd name="connsiteY18" fmla="*/ 503155 h 1634129"/>
                  <a:gd name="connsiteX19" fmla="*/ 559188 w 1504382"/>
                  <a:gd name="connsiteY19" fmla="*/ 540128 h 1634129"/>
                  <a:gd name="connsiteX20" fmla="*/ 611548 w 1504382"/>
                  <a:gd name="connsiteY20" fmla="*/ 537142 h 1634129"/>
                  <a:gd name="connsiteX21" fmla="*/ 635201 w 1504382"/>
                  <a:gd name="connsiteY21" fmla="*/ 533468 h 1634129"/>
                  <a:gd name="connsiteX22" fmla="*/ 653113 w 1504382"/>
                  <a:gd name="connsiteY22" fmla="*/ 538061 h 1634129"/>
                  <a:gd name="connsiteX23" fmla="*/ 654262 w 1504382"/>
                  <a:gd name="connsiteY23" fmla="*/ 560336 h 1634129"/>
                  <a:gd name="connsiteX24" fmla="*/ 640942 w 1504382"/>
                  <a:gd name="connsiteY24" fmla="*/ 575493 h 1634129"/>
                  <a:gd name="connsiteX25" fmla="*/ 529104 w 1504382"/>
                  <a:gd name="connsiteY25" fmla="*/ 699272 h 1634129"/>
                  <a:gd name="connsiteX26" fmla="*/ 504303 w 1504382"/>
                  <a:gd name="connsiteY26" fmla="*/ 764032 h 1634129"/>
                  <a:gd name="connsiteX27" fmla="*/ 469626 w 1504382"/>
                  <a:gd name="connsiteY27" fmla="*/ 805139 h 1634129"/>
                  <a:gd name="connsiteX28" fmla="*/ 302674 w 1504382"/>
                  <a:gd name="connsiteY28" fmla="*/ 902739 h 1634129"/>
                  <a:gd name="connsiteX29" fmla="*/ 175220 w 1504382"/>
                  <a:gd name="connsiteY29" fmla="*/ 992301 h 1634129"/>
                  <a:gd name="connsiteX30" fmla="*/ 88414 w 1504382"/>
                  <a:gd name="connsiteY30" fmla="*/ 1090360 h 1634129"/>
                  <a:gd name="connsiteX31" fmla="*/ 5282 w 1504382"/>
                  <a:gd name="connsiteY31" fmla="*/ 1293137 h 1634129"/>
                  <a:gd name="connsiteX32" fmla="*/ 0 w 1504382"/>
                  <a:gd name="connsiteY32" fmla="*/ 1303012 h 1634129"/>
                  <a:gd name="connsiteX33" fmla="*/ 0 w 1504382"/>
                  <a:gd name="connsiteY33" fmla="*/ 1378795 h 1634129"/>
                  <a:gd name="connsiteX34" fmla="*/ 30313 w 1504382"/>
                  <a:gd name="connsiteY34" fmla="*/ 1362720 h 1634129"/>
                  <a:gd name="connsiteX35" fmla="*/ 30543 w 1504382"/>
                  <a:gd name="connsiteY35" fmla="*/ 1387751 h 1634129"/>
                  <a:gd name="connsiteX36" fmla="*/ 39729 w 1504382"/>
                  <a:gd name="connsiteY36" fmla="*/ 1427710 h 1634129"/>
                  <a:gd name="connsiteX37" fmla="*/ 52130 w 1504382"/>
                  <a:gd name="connsiteY37" fmla="*/ 1435977 h 1634129"/>
                  <a:gd name="connsiteX38" fmla="*/ 60626 w 1504382"/>
                  <a:gd name="connsiteY38" fmla="*/ 1425183 h 1634129"/>
                  <a:gd name="connsiteX39" fmla="*/ 64301 w 1504382"/>
                  <a:gd name="connsiteY39" fmla="*/ 1413931 h 1634129"/>
                  <a:gd name="connsiteX40" fmla="*/ 67975 w 1504382"/>
                  <a:gd name="connsiteY40" fmla="*/ 1430925 h 1634129"/>
                  <a:gd name="connsiteX41" fmla="*/ 76013 w 1504382"/>
                  <a:gd name="connsiteY41" fmla="*/ 1441029 h 1634129"/>
                  <a:gd name="connsiteX42" fmla="*/ 88414 w 1504382"/>
                  <a:gd name="connsiteY42" fmla="*/ 1431614 h 1634129"/>
                  <a:gd name="connsiteX43" fmla="*/ 94384 w 1504382"/>
                  <a:gd name="connsiteY43" fmla="*/ 1408419 h 1634129"/>
                  <a:gd name="connsiteX44" fmla="*/ 99896 w 1504382"/>
                  <a:gd name="connsiteY44" fmla="*/ 1398085 h 1634129"/>
                  <a:gd name="connsiteX45" fmla="*/ 108393 w 1504382"/>
                  <a:gd name="connsiteY45" fmla="*/ 1410946 h 1634129"/>
                  <a:gd name="connsiteX46" fmla="*/ 126305 w 1504382"/>
                  <a:gd name="connsiteY46" fmla="*/ 1413012 h 1634129"/>
                  <a:gd name="connsiteX47" fmla="*/ 135721 w 1504382"/>
                  <a:gd name="connsiteY47" fmla="*/ 1392344 h 1634129"/>
                  <a:gd name="connsiteX48" fmla="*/ 158226 w 1504382"/>
                  <a:gd name="connsiteY48" fmla="*/ 1370069 h 1634129"/>
                  <a:gd name="connsiteX49" fmla="*/ 202318 w 1504382"/>
                  <a:gd name="connsiteY49" fmla="*/ 1329192 h 1634129"/>
                  <a:gd name="connsiteX50" fmla="*/ 213341 w 1504382"/>
                  <a:gd name="connsiteY50" fmla="*/ 1287166 h 1634129"/>
                  <a:gd name="connsiteX51" fmla="*/ 217475 w 1504382"/>
                  <a:gd name="connsiteY51" fmla="*/ 1270402 h 1634129"/>
                  <a:gd name="connsiteX52" fmla="*/ 244343 w 1504382"/>
                  <a:gd name="connsiteY52" fmla="*/ 1249964 h 1634129"/>
                  <a:gd name="connsiteX53" fmla="*/ 338269 w 1504382"/>
                  <a:gd name="connsiteY53" fmla="*/ 1253408 h 1634129"/>
                  <a:gd name="connsiteX54" fmla="*/ 531401 w 1504382"/>
                  <a:gd name="connsiteY54" fmla="*/ 1270862 h 1634129"/>
                  <a:gd name="connsiteX55" fmla="*/ 543572 w 1504382"/>
                  <a:gd name="connsiteY55" fmla="*/ 1273847 h 1634129"/>
                  <a:gd name="connsiteX56" fmla="*/ 547017 w 1504382"/>
                  <a:gd name="connsiteY56" fmla="*/ 1295204 h 1634129"/>
                  <a:gd name="connsiteX57" fmla="*/ 401651 w 1504382"/>
                  <a:gd name="connsiteY57" fmla="*/ 1398775 h 1634129"/>
                  <a:gd name="connsiteX58" fmla="*/ 375931 w 1504382"/>
                  <a:gd name="connsiteY58" fmla="*/ 1415998 h 1634129"/>
                  <a:gd name="connsiteX59" fmla="*/ 351358 w 1504382"/>
                  <a:gd name="connsiteY59" fmla="*/ 1432762 h 1634129"/>
                  <a:gd name="connsiteX60" fmla="*/ 329083 w 1504382"/>
                  <a:gd name="connsiteY60" fmla="*/ 1468357 h 1634129"/>
                  <a:gd name="connsiteX61" fmla="*/ 324720 w 1504382"/>
                  <a:gd name="connsiteY61" fmla="*/ 1541614 h 1634129"/>
                  <a:gd name="connsiteX62" fmla="*/ 340565 w 1504382"/>
                  <a:gd name="connsiteY62" fmla="*/ 1564579 h 1634129"/>
                  <a:gd name="connsiteX63" fmla="*/ 372256 w 1504382"/>
                  <a:gd name="connsiteY63" fmla="*/ 1563890 h 1634129"/>
                  <a:gd name="connsiteX64" fmla="*/ 396599 w 1504382"/>
                  <a:gd name="connsiteY64" fmla="*/ 1557689 h 1634129"/>
                  <a:gd name="connsiteX65" fmla="*/ 396369 w 1504382"/>
                  <a:gd name="connsiteY65" fmla="*/ 1559756 h 1634129"/>
                  <a:gd name="connsiteX66" fmla="*/ 413133 w 1504382"/>
                  <a:gd name="connsiteY66" fmla="*/ 1592825 h 1634129"/>
                  <a:gd name="connsiteX67" fmla="*/ 519919 w 1504382"/>
                  <a:gd name="connsiteY67" fmla="*/ 1582491 h 1634129"/>
                  <a:gd name="connsiteX68" fmla="*/ 544261 w 1504382"/>
                  <a:gd name="connsiteY68" fmla="*/ 1577669 h 1634129"/>
                  <a:gd name="connsiteX69" fmla="*/ 517852 w 1504382"/>
                  <a:gd name="connsiteY69" fmla="*/ 1608211 h 1634129"/>
                  <a:gd name="connsiteX70" fmla="*/ 511192 w 1504382"/>
                  <a:gd name="connsiteY70" fmla="*/ 1617397 h 1634129"/>
                  <a:gd name="connsiteX71" fmla="*/ 512111 w 1504382"/>
                  <a:gd name="connsiteY71" fmla="*/ 1628880 h 1634129"/>
                  <a:gd name="connsiteX72" fmla="*/ 521067 w 1504382"/>
                  <a:gd name="connsiteY72" fmla="*/ 1629569 h 1634129"/>
                  <a:gd name="connsiteX73" fmla="*/ 1503385 w 1504382"/>
                  <a:gd name="connsiteY73" fmla="*/ 1569052 h 1634129"/>
                  <a:gd name="connsiteX74" fmla="*/ 1504382 w 1504382"/>
                  <a:gd name="connsiteY74" fmla="*/ 1556426 h 1634129"/>
                  <a:gd name="connsiteX75" fmla="*/ 1497751 w 1504382"/>
                  <a:gd name="connsiteY75" fmla="*/ 1472491 h 1634129"/>
                  <a:gd name="connsiteX76" fmla="*/ 1444244 w 1504382"/>
                  <a:gd name="connsiteY76" fmla="*/ 1240319 h 1634129"/>
                  <a:gd name="connsiteX77" fmla="*/ 1420131 w 1504382"/>
                  <a:gd name="connsiteY77" fmla="*/ 950046 h 1634129"/>
                  <a:gd name="connsiteX78" fmla="*/ 1393492 w 1504382"/>
                  <a:gd name="connsiteY78" fmla="*/ 736934 h 1634129"/>
                  <a:gd name="connsiteX79" fmla="*/ 1295893 w 1504382"/>
                  <a:gd name="connsiteY79" fmla="*/ 546328 h 1634129"/>
                  <a:gd name="connsiteX80" fmla="*/ 1242385 w 1504382"/>
                  <a:gd name="connsiteY80" fmla="*/ 456766 h 1634129"/>
                  <a:gd name="connsiteX81" fmla="*/ 1221717 w 1504382"/>
                  <a:gd name="connsiteY81" fmla="*/ 386035 h 1634129"/>
                  <a:gd name="connsiteX82" fmla="*/ 1066246 w 1504382"/>
                  <a:gd name="connsiteY82" fmla="*/ 122401 h 1634129"/>
                  <a:gd name="connsiteX83" fmla="*/ 1046727 w 1504382"/>
                  <a:gd name="connsiteY83" fmla="*/ 108393 h 1634129"/>
                  <a:gd name="connsiteX84" fmla="*/ 1018021 w 1504382"/>
                  <a:gd name="connsiteY84" fmla="*/ 53967 h 1634129"/>
                  <a:gd name="connsiteX85" fmla="*/ 994367 w 1504382"/>
                  <a:gd name="connsiteY85" fmla="*/ 11712 h 1634129"/>
                  <a:gd name="connsiteX86" fmla="*/ 975077 w 1504382"/>
                  <a:gd name="connsiteY86" fmla="*/ 0 h 1634129"/>
                  <a:gd name="connsiteX0" fmla="*/ 975077 w 1504382"/>
                  <a:gd name="connsiteY0" fmla="*/ 0 h 1628880"/>
                  <a:gd name="connsiteX1" fmla="*/ 910776 w 1504382"/>
                  <a:gd name="connsiteY1" fmla="*/ 0 h 1628880"/>
                  <a:gd name="connsiteX2" fmla="*/ 870129 w 1504382"/>
                  <a:gd name="connsiteY2" fmla="*/ 13549 h 1628880"/>
                  <a:gd name="connsiteX3" fmla="*/ 795723 w 1504382"/>
                  <a:gd name="connsiteY3" fmla="*/ 17683 h 1628880"/>
                  <a:gd name="connsiteX4" fmla="*/ 602132 w 1504382"/>
                  <a:gd name="connsiteY4" fmla="*/ 95073 h 1628880"/>
                  <a:gd name="connsiteX5" fmla="*/ 562174 w 1504382"/>
                  <a:gd name="connsiteY5" fmla="*/ 126076 h 1628880"/>
                  <a:gd name="connsiteX6" fmla="*/ 541505 w 1504382"/>
                  <a:gd name="connsiteY6" fmla="*/ 175450 h 1628880"/>
                  <a:gd name="connsiteX7" fmla="*/ 545409 w 1504382"/>
                  <a:gd name="connsiteY7" fmla="*/ 200481 h 1628880"/>
                  <a:gd name="connsiteX8" fmla="*/ 499250 w 1504382"/>
                  <a:gd name="connsiteY8" fmla="*/ 294866 h 1628880"/>
                  <a:gd name="connsiteX9" fmla="*/ 421860 w 1504382"/>
                  <a:gd name="connsiteY9" fmla="*/ 339417 h 1628880"/>
                  <a:gd name="connsiteX10" fmla="*/ 411755 w 1504382"/>
                  <a:gd name="connsiteY10" fmla="*/ 406244 h 1628880"/>
                  <a:gd name="connsiteX11" fmla="*/ 454010 w 1504382"/>
                  <a:gd name="connsiteY11" fmla="*/ 449877 h 1628880"/>
                  <a:gd name="connsiteX12" fmla="*/ 533468 w 1504382"/>
                  <a:gd name="connsiteY12" fmla="*/ 471693 h 1628880"/>
                  <a:gd name="connsiteX13" fmla="*/ 571359 w 1504382"/>
                  <a:gd name="connsiteY13" fmla="*/ 448499 h 1628880"/>
                  <a:gd name="connsiteX14" fmla="*/ 589272 w 1504382"/>
                  <a:gd name="connsiteY14" fmla="*/ 433802 h 1628880"/>
                  <a:gd name="connsiteX15" fmla="*/ 607643 w 1504382"/>
                  <a:gd name="connsiteY15" fmla="*/ 439772 h 1628880"/>
                  <a:gd name="connsiteX16" fmla="*/ 599606 w 1504382"/>
                  <a:gd name="connsiteY16" fmla="*/ 456307 h 1628880"/>
                  <a:gd name="connsiteX17" fmla="*/ 551839 w 1504382"/>
                  <a:gd name="connsiteY17" fmla="*/ 478812 h 1628880"/>
                  <a:gd name="connsiteX18" fmla="*/ 528875 w 1504382"/>
                  <a:gd name="connsiteY18" fmla="*/ 503155 h 1628880"/>
                  <a:gd name="connsiteX19" fmla="*/ 559188 w 1504382"/>
                  <a:gd name="connsiteY19" fmla="*/ 540128 h 1628880"/>
                  <a:gd name="connsiteX20" fmla="*/ 611548 w 1504382"/>
                  <a:gd name="connsiteY20" fmla="*/ 537142 h 1628880"/>
                  <a:gd name="connsiteX21" fmla="*/ 635201 w 1504382"/>
                  <a:gd name="connsiteY21" fmla="*/ 533468 h 1628880"/>
                  <a:gd name="connsiteX22" fmla="*/ 653113 w 1504382"/>
                  <a:gd name="connsiteY22" fmla="*/ 538061 h 1628880"/>
                  <a:gd name="connsiteX23" fmla="*/ 654262 w 1504382"/>
                  <a:gd name="connsiteY23" fmla="*/ 560336 h 1628880"/>
                  <a:gd name="connsiteX24" fmla="*/ 640942 w 1504382"/>
                  <a:gd name="connsiteY24" fmla="*/ 575493 h 1628880"/>
                  <a:gd name="connsiteX25" fmla="*/ 529104 w 1504382"/>
                  <a:gd name="connsiteY25" fmla="*/ 699272 h 1628880"/>
                  <a:gd name="connsiteX26" fmla="*/ 504303 w 1504382"/>
                  <a:gd name="connsiteY26" fmla="*/ 764032 h 1628880"/>
                  <a:gd name="connsiteX27" fmla="*/ 469626 w 1504382"/>
                  <a:gd name="connsiteY27" fmla="*/ 805139 h 1628880"/>
                  <a:gd name="connsiteX28" fmla="*/ 302674 w 1504382"/>
                  <a:gd name="connsiteY28" fmla="*/ 902739 h 1628880"/>
                  <a:gd name="connsiteX29" fmla="*/ 175220 w 1504382"/>
                  <a:gd name="connsiteY29" fmla="*/ 992301 h 1628880"/>
                  <a:gd name="connsiteX30" fmla="*/ 88414 w 1504382"/>
                  <a:gd name="connsiteY30" fmla="*/ 1090360 h 1628880"/>
                  <a:gd name="connsiteX31" fmla="*/ 5282 w 1504382"/>
                  <a:gd name="connsiteY31" fmla="*/ 1293137 h 1628880"/>
                  <a:gd name="connsiteX32" fmla="*/ 0 w 1504382"/>
                  <a:gd name="connsiteY32" fmla="*/ 1303012 h 1628880"/>
                  <a:gd name="connsiteX33" fmla="*/ 0 w 1504382"/>
                  <a:gd name="connsiteY33" fmla="*/ 1378795 h 1628880"/>
                  <a:gd name="connsiteX34" fmla="*/ 30313 w 1504382"/>
                  <a:gd name="connsiteY34" fmla="*/ 1362720 h 1628880"/>
                  <a:gd name="connsiteX35" fmla="*/ 30543 w 1504382"/>
                  <a:gd name="connsiteY35" fmla="*/ 1387751 h 1628880"/>
                  <a:gd name="connsiteX36" fmla="*/ 39729 w 1504382"/>
                  <a:gd name="connsiteY36" fmla="*/ 1427710 h 1628880"/>
                  <a:gd name="connsiteX37" fmla="*/ 52130 w 1504382"/>
                  <a:gd name="connsiteY37" fmla="*/ 1435977 h 1628880"/>
                  <a:gd name="connsiteX38" fmla="*/ 60626 w 1504382"/>
                  <a:gd name="connsiteY38" fmla="*/ 1425183 h 1628880"/>
                  <a:gd name="connsiteX39" fmla="*/ 64301 w 1504382"/>
                  <a:gd name="connsiteY39" fmla="*/ 1413931 h 1628880"/>
                  <a:gd name="connsiteX40" fmla="*/ 67975 w 1504382"/>
                  <a:gd name="connsiteY40" fmla="*/ 1430925 h 1628880"/>
                  <a:gd name="connsiteX41" fmla="*/ 76013 w 1504382"/>
                  <a:gd name="connsiteY41" fmla="*/ 1441029 h 1628880"/>
                  <a:gd name="connsiteX42" fmla="*/ 88414 w 1504382"/>
                  <a:gd name="connsiteY42" fmla="*/ 1431614 h 1628880"/>
                  <a:gd name="connsiteX43" fmla="*/ 94384 w 1504382"/>
                  <a:gd name="connsiteY43" fmla="*/ 1408419 h 1628880"/>
                  <a:gd name="connsiteX44" fmla="*/ 99896 w 1504382"/>
                  <a:gd name="connsiteY44" fmla="*/ 1398085 h 1628880"/>
                  <a:gd name="connsiteX45" fmla="*/ 108393 w 1504382"/>
                  <a:gd name="connsiteY45" fmla="*/ 1410946 h 1628880"/>
                  <a:gd name="connsiteX46" fmla="*/ 126305 w 1504382"/>
                  <a:gd name="connsiteY46" fmla="*/ 1413012 h 1628880"/>
                  <a:gd name="connsiteX47" fmla="*/ 135721 w 1504382"/>
                  <a:gd name="connsiteY47" fmla="*/ 1392344 h 1628880"/>
                  <a:gd name="connsiteX48" fmla="*/ 158226 w 1504382"/>
                  <a:gd name="connsiteY48" fmla="*/ 1370069 h 1628880"/>
                  <a:gd name="connsiteX49" fmla="*/ 202318 w 1504382"/>
                  <a:gd name="connsiteY49" fmla="*/ 1329192 h 1628880"/>
                  <a:gd name="connsiteX50" fmla="*/ 213341 w 1504382"/>
                  <a:gd name="connsiteY50" fmla="*/ 1287166 h 1628880"/>
                  <a:gd name="connsiteX51" fmla="*/ 217475 w 1504382"/>
                  <a:gd name="connsiteY51" fmla="*/ 1270402 h 1628880"/>
                  <a:gd name="connsiteX52" fmla="*/ 244343 w 1504382"/>
                  <a:gd name="connsiteY52" fmla="*/ 1249964 h 1628880"/>
                  <a:gd name="connsiteX53" fmla="*/ 338269 w 1504382"/>
                  <a:gd name="connsiteY53" fmla="*/ 1253408 h 1628880"/>
                  <a:gd name="connsiteX54" fmla="*/ 531401 w 1504382"/>
                  <a:gd name="connsiteY54" fmla="*/ 1270862 h 1628880"/>
                  <a:gd name="connsiteX55" fmla="*/ 543572 w 1504382"/>
                  <a:gd name="connsiteY55" fmla="*/ 1273847 h 1628880"/>
                  <a:gd name="connsiteX56" fmla="*/ 547017 w 1504382"/>
                  <a:gd name="connsiteY56" fmla="*/ 1295204 h 1628880"/>
                  <a:gd name="connsiteX57" fmla="*/ 401651 w 1504382"/>
                  <a:gd name="connsiteY57" fmla="*/ 1398775 h 1628880"/>
                  <a:gd name="connsiteX58" fmla="*/ 375931 w 1504382"/>
                  <a:gd name="connsiteY58" fmla="*/ 1415998 h 1628880"/>
                  <a:gd name="connsiteX59" fmla="*/ 351358 w 1504382"/>
                  <a:gd name="connsiteY59" fmla="*/ 1432762 h 1628880"/>
                  <a:gd name="connsiteX60" fmla="*/ 329083 w 1504382"/>
                  <a:gd name="connsiteY60" fmla="*/ 1468357 h 1628880"/>
                  <a:gd name="connsiteX61" fmla="*/ 324720 w 1504382"/>
                  <a:gd name="connsiteY61" fmla="*/ 1541614 h 1628880"/>
                  <a:gd name="connsiteX62" fmla="*/ 340565 w 1504382"/>
                  <a:gd name="connsiteY62" fmla="*/ 1564579 h 1628880"/>
                  <a:gd name="connsiteX63" fmla="*/ 372256 w 1504382"/>
                  <a:gd name="connsiteY63" fmla="*/ 1563890 h 1628880"/>
                  <a:gd name="connsiteX64" fmla="*/ 396599 w 1504382"/>
                  <a:gd name="connsiteY64" fmla="*/ 1557689 h 1628880"/>
                  <a:gd name="connsiteX65" fmla="*/ 396369 w 1504382"/>
                  <a:gd name="connsiteY65" fmla="*/ 1559756 h 1628880"/>
                  <a:gd name="connsiteX66" fmla="*/ 413133 w 1504382"/>
                  <a:gd name="connsiteY66" fmla="*/ 1592825 h 1628880"/>
                  <a:gd name="connsiteX67" fmla="*/ 519919 w 1504382"/>
                  <a:gd name="connsiteY67" fmla="*/ 1582491 h 1628880"/>
                  <a:gd name="connsiteX68" fmla="*/ 544261 w 1504382"/>
                  <a:gd name="connsiteY68" fmla="*/ 1577669 h 1628880"/>
                  <a:gd name="connsiteX69" fmla="*/ 517852 w 1504382"/>
                  <a:gd name="connsiteY69" fmla="*/ 1608211 h 1628880"/>
                  <a:gd name="connsiteX70" fmla="*/ 511192 w 1504382"/>
                  <a:gd name="connsiteY70" fmla="*/ 1617397 h 1628880"/>
                  <a:gd name="connsiteX71" fmla="*/ 512111 w 1504382"/>
                  <a:gd name="connsiteY71" fmla="*/ 1628880 h 1628880"/>
                  <a:gd name="connsiteX72" fmla="*/ 1503385 w 1504382"/>
                  <a:gd name="connsiteY72" fmla="*/ 1569052 h 1628880"/>
                  <a:gd name="connsiteX73" fmla="*/ 1504382 w 1504382"/>
                  <a:gd name="connsiteY73" fmla="*/ 1556426 h 1628880"/>
                  <a:gd name="connsiteX74" fmla="*/ 1497751 w 1504382"/>
                  <a:gd name="connsiteY74" fmla="*/ 1472491 h 1628880"/>
                  <a:gd name="connsiteX75" fmla="*/ 1444244 w 1504382"/>
                  <a:gd name="connsiteY75" fmla="*/ 1240319 h 1628880"/>
                  <a:gd name="connsiteX76" fmla="*/ 1420131 w 1504382"/>
                  <a:gd name="connsiteY76" fmla="*/ 950046 h 1628880"/>
                  <a:gd name="connsiteX77" fmla="*/ 1393492 w 1504382"/>
                  <a:gd name="connsiteY77" fmla="*/ 736934 h 1628880"/>
                  <a:gd name="connsiteX78" fmla="*/ 1295893 w 1504382"/>
                  <a:gd name="connsiteY78" fmla="*/ 546328 h 1628880"/>
                  <a:gd name="connsiteX79" fmla="*/ 1242385 w 1504382"/>
                  <a:gd name="connsiteY79" fmla="*/ 456766 h 1628880"/>
                  <a:gd name="connsiteX80" fmla="*/ 1221717 w 1504382"/>
                  <a:gd name="connsiteY80" fmla="*/ 386035 h 1628880"/>
                  <a:gd name="connsiteX81" fmla="*/ 1066246 w 1504382"/>
                  <a:gd name="connsiteY81" fmla="*/ 122401 h 1628880"/>
                  <a:gd name="connsiteX82" fmla="*/ 1046727 w 1504382"/>
                  <a:gd name="connsiteY82" fmla="*/ 108393 h 1628880"/>
                  <a:gd name="connsiteX83" fmla="*/ 1018021 w 1504382"/>
                  <a:gd name="connsiteY83" fmla="*/ 53967 h 1628880"/>
                  <a:gd name="connsiteX84" fmla="*/ 994367 w 1504382"/>
                  <a:gd name="connsiteY84" fmla="*/ 11712 h 1628880"/>
                  <a:gd name="connsiteX85" fmla="*/ 975077 w 1504382"/>
                  <a:gd name="connsiteY85" fmla="*/ 0 h 1628880"/>
                  <a:gd name="connsiteX0" fmla="*/ 975077 w 1504382"/>
                  <a:gd name="connsiteY0" fmla="*/ 0 h 1617397"/>
                  <a:gd name="connsiteX1" fmla="*/ 910776 w 1504382"/>
                  <a:gd name="connsiteY1" fmla="*/ 0 h 1617397"/>
                  <a:gd name="connsiteX2" fmla="*/ 870129 w 1504382"/>
                  <a:gd name="connsiteY2" fmla="*/ 13549 h 1617397"/>
                  <a:gd name="connsiteX3" fmla="*/ 795723 w 1504382"/>
                  <a:gd name="connsiteY3" fmla="*/ 17683 h 1617397"/>
                  <a:gd name="connsiteX4" fmla="*/ 602132 w 1504382"/>
                  <a:gd name="connsiteY4" fmla="*/ 95073 h 1617397"/>
                  <a:gd name="connsiteX5" fmla="*/ 562174 w 1504382"/>
                  <a:gd name="connsiteY5" fmla="*/ 126076 h 1617397"/>
                  <a:gd name="connsiteX6" fmla="*/ 541505 w 1504382"/>
                  <a:gd name="connsiteY6" fmla="*/ 175450 h 1617397"/>
                  <a:gd name="connsiteX7" fmla="*/ 545409 w 1504382"/>
                  <a:gd name="connsiteY7" fmla="*/ 200481 h 1617397"/>
                  <a:gd name="connsiteX8" fmla="*/ 499250 w 1504382"/>
                  <a:gd name="connsiteY8" fmla="*/ 294866 h 1617397"/>
                  <a:gd name="connsiteX9" fmla="*/ 421860 w 1504382"/>
                  <a:gd name="connsiteY9" fmla="*/ 339417 h 1617397"/>
                  <a:gd name="connsiteX10" fmla="*/ 411755 w 1504382"/>
                  <a:gd name="connsiteY10" fmla="*/ 406244 h 1617397"/>
                  <a:gd name="connsiteX11" fmla="*/ 454010 w 1504382"/>
                  <a:gd name="connsiteY11" fmla="*/ 449877 h 1617397"/>
                  <a:gd name="connsiteX12" fmla="*/ 533468 w 1504382"/>
                  <a:gd name="connsiteY12" fmla="*/ 471693 h 1617397"/>
                  <a:gd name="connsiteX13" fmla="*/ 571359 w 1504382"/>
                  <a:gd name="connsiteY13" fmla="*/ 448499 h 1617397"/>
                  <a:gd name="connsiteX14" fmla="*/ 589272 w 1504382"/>
                  <a:gd name="connsiteY14" fmla="*/ 433802 h 1617397"/>
                  <a:gd name="connsiteX15" fmla="*/ 607643 w 1504382"/>
                  <a:gd name="connsiteY15" fmla="*/ 439772 h 1617397"/>
                  <a:gd name="connsiteX16" fmla="*/ 599606 w 1504382"/>
                  <a:gd name="connsiteY16" fmla="*/ 456307 h 1617397"/>
                  <a:gd name="connsiteX17" fmla="*/ 551839 w 1504382"/>
                  <a:gd name="connsiteY17" fmla="*/ 478812 h 1617397"/>
                  <a:gd name="connsiteX18" fmla="*/ 528875 w 1504382"/>
                  <a:gd name="connsiteY18" fmla="*/ 503155 h 1617397"/>
                  <a:gd name="connsiteX19" fmla="*/ 559188 w 1504382"/>
                  <a:gd name="connsiteY19" fmla="*/ 540128 h 1617397"/>
                  <a:gd name="connsiteX20" fmla="*/ 611548 w 1504382"/>
                  <a:gd name="connsiteY20" fmla="*/ 537142 h 1617397"/>
                  <a:gd name="connsiteX21" fmla="*/ 635201 w 1504382"/>
                  <a:gd name="connsiteY21" fmla="*/ 533468 h 1617397"/>
                  <a:gd name="connsiteX22" fmla="*/ 653113 w 1504382"/>
                  <a:gd name="connsiteY22" fmla="*/ 538061 h 1617397"/>
                  <a:gd name="connsiteX23" fmla="*/ 654262 w 1504382"/>
                  <a:gd name="connsiteY23" fmla="*/ 560336 h 1617397"/>
                  <a:gd name="connsiteX24" fmla="*/ 640942 w 1504382"/>
                  <a:gd name="connsiteY24" fmla="*/ 575493 h 1617397"/>
                  <a:gd name="connsiteX25" fmla="*/ 529104 w 1504382"/>
                  <a:gd name="connsiteY25" fmla="*/ 699272 h 1617397"/>
                  <a:gd name="connsiteX26" fmla="*/ 504303 w 1504382"/>
                  <a:gd name="connsiteY26" fmla="*/ 764032 h 1617397"/>
                  <a:gd name="connsiteX27" fmla="*/ 469626 w 1504382"/>
                  <a:gd name="connsiteY27" fmla="*/ 805139 h 1617397"/>
                  <a:gd name="connsiteX28" fmla="*/ 302674 w 1504382"/>
                  <a:gd name="connsiteY28" fmla="*/ 902739 h 1617397"/>
                  <a:gd name="connsiteX29" fmla="*/ 175220 w 1504382"/>
                  <a:gd name="connsiteY29" fmla="*/ 992301 h 1617397"/>
                  <a:gd name="connsiteX30" fmla="*/ 88414 w 1504382"/>
                  <a:gd name="connsiteY30" fmla="*/ 1090360 h 1617397"/>
                  <a:gd name="connsiteX31" fmla="*/ 5282 w 1504382"/>
                  <a:gd name="connsiteY31" fmla="*/ 1293137 h 1617397"/>
                  <a:gd name="connsiteX32" fmla="*/ 0 w 1504382"/>
                  <a:gd name="connsiteY32" fmla="*/ 1303012 h 1617397"/>
                  <a:gd name="connsiteX33" fmla="*/ 0 w 1504382"/>
                  <a:gd name="connsiteY33" fmla="*/ 1378795 h 1617397"/>
                  <a:gd name="connsiteX34" fmla="*/ 30313 w 1504382"/>
                  <a:gd name="connsiteY34" fmla="*/ 1362720 h 1617397"/>
                  <a:gd name="connsiteX35" fmla="*/ 30543 w 1504382"/>
                  <a:gd name="connsiteY35" fmla="*/ 1387751 h 1617397"/>
                  <a:gd name="connsiteX36" fmla="*/ 39729 w 1504382"/>
                  <a:gd name="connsiteY36" fmla="*/ 1427710 h 1617397"/>
                  <a:gd name="connsiteX37" fmla="*/ 52130 w 1504382"/>
                  <a:gd name="connsiteY37" fmla="*/ 1435977 h 1617397"/>
                  <a:gd name="connsiteX38" fmla="*/ 60626 w 1504382"/>
                  <a:gd name="connsiteY38" fmla="*/ 1425183 h 1617397"/>
                  <a:gd name="connsiteX39" fmla="*/ 64301 w 1504382"/>
                  <a:gd name="connsiteY39" fmla="*/ 1413931 h 1617397"/>
                  <a:gd name="connsiteX40" fmla="*/ 67975 w 1504382"/>
                  <a:gd name="connsiteY40" fmla="*/ 1430925 h 1617397"/>
                  <a:gd name="connsiteX41" fmla="*/ 76013 w 1504382"/>
                  <a:gd name="connsiteY41" fmla="*/ 1441029 h 1617397"/>
                  <a:gd name="connsiteX42" fmla="*/ 88414 w 1504382"/>
                  <a:gd name="connsiteY42" fmla="*/ 1431614 h 1617397"/>
                  <a:gd name="connsiteX43" fmla="*/ 94384 w 1504382"/>
                  <a:gd name="connsiteY43" fmla="*/ 1408419 h 1617397"/>
                  <a:gd name="connsiteX44" fmla="*/ 99896 w 1504382"/>
                  <a:gd name="connsiteY44" fmla="*/ 1398085 h 1617397"/>
                  <a:gd name="connsiteX45" fmla="*/ 108393 w 1504382"/>
                  <a:gd name="connsiteY45" fmla="*/ 1410946 h 1617397"/>
                  <a:gd name="connsiteX46" fmla="*/ 126305 w 1504382"/>
                  <a:gd name="connsiteY46" fmla="*/ 1413012 h 1617397"/>
                  <a:gd name="connsiteX47" fmla="*/ 135721 w 1504382"/>
                  <a:gd name="connsiteY47" fmla="*/ 1392344 h 1617397"/>
                  <a:gd name="connsiteX48" fmla="*/ 158226 w 1504382"/>
                  <a:gd name="connsiteY48" fmla="*/ 1370069 h 1617397"/>
                  <a:gd name="connsiteX49" fmla="*/ 202318 w 1504382"/>
                  <a:gd name="connsiteY49" fmla="*/ 1329192 h 1617397"/>
                  <a:gd name="connsiteX50" fmla="*/ 213341 w 1504382"/>
                  <a:gd name="connsiteY50" fmla="*/ 1287166 h 1617397"/>
                  <a:gd name="connsiteX51" fmla="*/ 217475 w 1504382"/>
                  <a:gd name="connsiteY51" fmla="*/ 1270402 h 1617397"/>
                  <a:gd name="connsiteX52" fmla="*/ 244343 w 1504382"/>
                  <a:gd name="connsiteY52" fmla="*/ 1249964 h 1617397"/>
                  <a:gd name="connsiteX53" fmla="*/ 338269 w 1504382"/>
                  <a:gd name="connsiteY53" fmla="*/ 1253408 h 1617397"/>
                  <a:gd name="connsiteX54" fmla="*/ 531401 w 1504382"/>
                  <a:gd name="connsiteY54" fmla="*/ 1270862 h 1617397"/>
                  <a:gd name="connsiteX55" fmla="*/ 543572 w 1504382"/>
                  <a:gd name="connsiteY55" fmla="*/ 1273847 h 1617397"/>
                  <a:gd name="connsiteX56" fmla="*/ 547017 w 1504382"/>
                  <a:gd name="connsiteY56" fmla="*/ 1295204 h 1617397"/>
                  <a:gd name="connsiteX57" fmla="*/ 401651 w 1504382"/>
                  <a:gd name="connsiteY57" fmla="*/ 1398775 h 1617397"/>
                  <a:gd name="connsiteX58" fmla="*/ 375931 w 1504382"/>
                  <a:gd name="connsiteY58" fmla="*/ 1415998 h 1617397"/>
                  <a:gd name="connsiteX59" fmla="*/ 351358 w 1504382"/>
                  <a:gd name="connsiteY59" fmla="*/ 1432762 h 1617397"/>
                  <a:gd name="connsiteX60" fmla="*/ 329083 w 1504382"/>
                  <a:gd name="connsiteY60" fmla="*/ 1468357 h 1617397"/>
                  <a:gd name="connsiteX61" fmla="*/ 324720 w 1504382"/>
                  <a:gd name="connsiteY61" fmla="*/ 1541614 h 1617397"/>
                  <a:gd name="connsiteX62" fmla="*/ 340565 w 1504382"/>
                  <a:gd name="connsiteY62" fmla="*/ 1564579 h 1617397"/>
                  <a:gd name="connsiteX63" fmla="*/ 372256 w 1504382"/>
                  <a:gd name="connsiteY63" fmla="*/ 1563890 h 1617397"/>
                  <a:gd name="connsiteX64" fmla="*/ 396599 w 1504382"/>
                  <a:gd name="connsiteY64" fmla="*/ 1557689 h 1617397"/>
                  <a:gd name="connsiteX65" fmla="*/ 396369 w 1504382"/>
                  <a:gd name="connsiteY65" fmla="*/ 1559756 h 1617397"/>
                  <a:gd name="connsiteX66" fmla="*/ 413133 w 1504382"/>
                  <a:gd name="connsiteY66" fmla="*/ 1592825 h 1617397"/>
                  <a:gd name="connsiteX67" fmla="*/ 519919 w 1504382"/>
                  <a:gd name="connsiteY67" fmla="*/ 1582491 h 1617397"/>
                  <a:gd name="connsiteX68" fmla="*/ 544261 w 1504382"/>
                  <a:gd name="connsiteY68" fmla="*/ 1577669 h 1617397"/>
                  <a:gd name="connsiteX69" fmla="*/ 517852 w 1504382"/>
                  <a:gd name="connsiteY69" fmla="*/ 1608211 h 1617397"/>
                  <a:gd name="connsiteX70" fmla="*/ 511192 w 1504382"/>
                  <a:gd name="connsiteY70" fmla="*/ 1617397 h 1617397"/>
                  <a:gd name="connsiteX71" fmla="*/ 1503385 w 1504382"/>
                  <a:gd name="connsiteY71" fmla="*/ 1569052 h 1617397"/>
                  <a:gd name="connsiteX72" fmla="*/ 1504382 w 1504382"/>
                  <a:gd name="connsiteY72" fmla="*/ 1556426 h 1617397"/>
                  <a:gd name="connsiteX73" fmla="*/ 1497751 w 1504382"/>
                  <a:gd name="connsiteY73" fmla="*/ 1472491 h 1617397"/>
                  <a:gd name="connsiteX74" fmla="*/ 1444244 w 1504382"/>
                  <a:gd name="connsiteY74" fmla="*/ 1240319 h 1617397"/>
                  <a:gd name="connsiteX75" fmla="*/ 1420131 w 1504382"/>
                  <a:gd name="connsiteY75" fmla="*/ 950046 h 1617397"/>
                  <a:gd name="connsiteX76" fmla="*/ 1393492 w 1504382"/>
                  <a:gd name="connsiteY76" fmla="*/ 736934 h 1617397"/>
                  <a:gd name="connsiteX77" fmla="*/ 1295893 w 1504382"/>
                  <a:gd name="connsiteY77" fmla="*/ 546328 h 1617397"/>
                  <a:gd name="connsiteX78" fmla="*/ 1242385 w 1504382"/>
                  <a:gd name="connsiteY78" fmla="*/ 456766 h 1617397"/>
                  <a:gd name="connsiteX79" fmla="*/ 1221717 w 1504382"/>
                  <a:gd name="connsiteY79" fmla="*/ 386035 h 1617397"/>
                  <a:gd name="connsiteX80" fmla="*/ 1066246 w 1504382"/>
                  <a:gd name="connsiteY80" fmla="*/ 122401 h 1617397"/>
                  <a:gd name="connsiteX81" fmla="*/ 1046727 w 1504382"/>
                  <a:gd name="connsiteY81" fmla="*/ 108393 h 1617397"/>
                  <a:gd name="connsiteX82" fmla="*/ 1018021 w 1504382"/>
                  <a:gd name="connsiteY82" fmla="*/ 53967 h 1617397"/>
                  <a:gd name="connsiteX83" fmla="*/ 994367 w 1504382"/>
                  <a:gd name="connsiteY83" fmla="*/ 11712 h 1617397"/>
                  <a:gd name="connsiteX84" fmla="*/ 975077 w 1504382"/>
                  <a:gd name="connsiteY84" fmla="*/ 0 h 1617397"/>
                  <a:gd name="connsiteX0" fmla="*/ 975077 w 1504382"/>
                  <a:gd name="connsiteY0" fmla="*/ 0 h 1608211"/>
                  <a:gd name="connsiteX1" fmla="*/ 910776 w 1504382"/>
                  <a:gd name="connsiteY1" fmla="*/ 0 h 1608211"/>
                  <a:gd name="connsiteX2" fmla="*/ 870129 w 1504382"/>
                  <a:gd name="connsiteY2" fmla="*/ 13549 h 1608211"/>
                  <a:gd name="connsiteX3" fmla="*/ 795723 w 1504382"/>
                  <a:gd name="connsiteY3" fmla="*/ 17683 h 1608211"/>
                  <a:gd name="connsiteX4" fmla="*/ 602132 w 1504382"/>
                  <a:gd name="connsiteY4" fmla="*/ 95073 h 1608211"/>
                  <a:gd name="connsiteX5" fmla="*/ 562174 w 1504382"/>
                  <a:gd name="connsiteY5" fmla="*/ 126076 h 1608211"/>
                  <a:gd name="connsiteX6" fmla="*/ 541505 w 1504382"/>
                  <a:gd name="connsiteY6" fmla="*/ 175450 h 1608211"/>
                  <a:gd name="connsiteX7" fmla="*/ 545409 w 1504382"/>
                  <a:gd name="connsiteY7" fmla="*/ 200481 h 1608211"/>
                  <a:gd name="connsiteX8" fmla="*/ 499250 w 1504382"/>
                  <a:gd name="connsiteY8" fmla="*/ 294866 h 1608211"/>
                  <a:gd name="connsiteX9" fmla="*/ 421860 w 1504382"/>
                  <a:gd name="connsiteY9" fmla="*/ 339417 h 1608211"/>
                  <a:gd name="connsiteX10" fmla="*/ 411755 w 1504382"/>
                  <a:gd name="connsiteY10" fmla="*/ 406244 h 1608211"/>
                  <a:gd name="connsiteX11" fmla="*/ 454010 w 1504382"/>
                  <a:gd name="connsiteY11" fmla="*/ 449877 h 1608211"/>
                  <a:gd name="connsiteX12" fmla="*/ 533468 w 1504382"/>
                  <a:gd name="connsiteY12" fmla="*/ 471693 h 1608211"/>
                  <a:gd name="connsiteX13" fmla="*/ 571359 w 1504382"/>
                  <a:gd name="connsiteY13" fmla="*/ 448499 h 1608211"/>
                  <a:gd name="connsiteX14" fmla="*/ 589272 w 1504382"/>
                  <a:gd name="connsiteY14" fmla="*/ 433802 h 1608211"/>
                  <a:gd name="connsiteX15" fmla="*/ 607643 w 1504382"/>
                  <a:gd name="connsiteY15" fmla="*/ 439772 h 1608211"/>
                  <a:gd name="connsiteX16" fmla="*/ 599606 w 1504382"/>
                  <a:gd name="connsiteY16" fmla="*/ 456307 h 1608211"/>
                  <a:gd name="connsiteX17" fmla="*/ 551839 w 1504382"/>
                  <a:gd name="connsiteY17" fmla="*/ 478812 h 1608211"/>
                  <a:gd name="connsiteX18" fmla="*/ 528875 w 1504382"/>
                  <a:gd name="connsiteY18" fmla="*/ 503155 h 1608211"/>
                  <a:gd name="connsiteX19" fmla="*/ 559188 w 1504382"/>
                  <a:gd name="connsiteY19" fmla="*/ 540128 h 1608211"/>
                  <a:gd name="connsiteX20" fmla="*/ 611548 w 1504382"/>
                  <a:gd name="connsiteY20" fmla="*/ 537142 h 1608211"/>
                  <a:gd name="connsiteX21" fmla="*/ 635201 w 1504382"/>
                  <a:gd name="connsiteY21" fmla="*/ 533468 h 1608211"/>
                  <a:gd name="connsiteX22" fmla="*/ 653113 w 1504382"/>
                  <a:gd name="connsiteY22" fmla="*/ 538061 h 1608211"/>
                  <a:gd name="connsiteX23" fmla="*/ 654262 w 1504382"/>
                  <a:gd name="connsiteY23" fmla="*/ 560336 h 1608211"/>
                  <a:gd name="connsiteX24" fmla="*/ 640942 w 1504382"/>
                  <a:gd name="connsiteY24" fmla="*/ 575493 h 1608211"/>
                  <a:gd name="connsiteX25" fmla="*/ 529104 w 1504382"/>
                  <a:gd name="connsiteY25" fmla="*/ 699272 h 1608211"/>
                  <a:gd name="connsiteX26" fmla="*/ 504303 w 1504382"/>
                  <a:gd name="connsiteY26" fmla="*/ 764032 h 1608211"/>
                  <a:gd name="connsiteX27" fmla="*/ 469626 w 1504382"/>
                  <a:gd name="connsiteY27" fmla="*/ 805139 h 1608211"/>
                  <a:gd name="connsiteX28" fmla="*/ 302674 w 1504382"/>
                  <a:gd name="connsiteY28" fmla="*/ 902739 h 1608211"/>
                  <a:gd name="connsiteX29" fmla="*/ 175220 w 1504382"/>
                  <a:gd name="connsiteY29" fmla="*/ 992301 h 1608211"/>
                  <a:gd name="connsiteX30" fmla="*/ 88414 w 1504382"/>
                  <a:gd name="connsiteY30" fmla="*/ 1090360 h 1608211"/>
                  <a:gd name="connsiteX31" fmla="*/ 5282 w 1504382"/>
                  <a:gd name="connsiteY31" fmla="*/ 1293137 h 1608211"/>
                  <a:gd name="connsiteX32" fmla="*/ 0 w 1504382"/>
                  <a:gd name="connsiteY32" fmla="*/ 1303012 h 1608211"/>
                  <a:gd name="connsiteX33" fmla="*/ 0 w 1504382"/>
                  <a:gd name="connsiteY33" fmla="*/ 1378795 h 1608211"/>
                  <a:gd name="connsiteX34" fmla="*/ 30313 w 1504382"/>
                  <a:gd name="connsiteY34" fmla="*/ 1362720 h 1608211"/>
                  <a:gd name="connsiteX35" fmla="*/ 30543 w 1504382"/>
                  <a:gd name="connsiteY35" fmla="*/ 1387751 h 1608211"/>
                  <a:gd name="connsiteX36" fmla="*/ 39729 w 1504382"/>
                  <a:gd name="connsiteY36" fmla="*/ 1427710 h 1608211"/>
                  <a:gd name="connsiteX37" fmla="*/ 52130 w 1504382"/>
                  <a:gd name="connsiteY37" fmla="*/ 1435977 h 1608211"/>
                  <a:gd name="connsiteX38" fmla="*/ 60626 w 1504382"/>
                  <a:gd name="connsiteY38" fmla="*/ 1425183 h 1608211"/>
                  <a:gd name="connsiteX39" fmla="*/ 64301 w 1504382"/>
                  <a:gd name="connsiteY39" fmla="*/ 1413931 h 1608211"/>
                  <a:gd name="connsiteX40" fmla="*/ 67975 w 1504382"/>
                  <a:gd name="connsiteY40" fmla="*/ 1430925 h 1608211"/>
                  <a:gd name="connsiteX41" fmla="*/ 76013 w 1504382"/>
                  <a:gd name="connsiteY41" fmla="*/ 1441029 h 1608211"/>
                  <a:gd name="connsiteX42" fmla="*/ 88414 w 1504382"/>
                  <a:gd name="connsiteY42" fmla="*/ 1431614 h 1608211"/>
                  <a:gd name="connsiteX43" fmla="*/ 94384 w 1504382"/>
                  <a:gd name="connsiteY43" fmla="*/ 1408419 h 1608211"/>
                  <a:gd name="connsiteX44" fmla="*/ 99896 w 1504382"/>
                  <a:gd name="connsiteY44" fmla="*/ 1398085 h 1608211"/>
                  <a:gd name="connsiteX45" fmla="*/ 108393 w 1504382"/>
                  <a:gd name="connsiteY45" fmla="*/ 1410946 h 1608211"/>
                  <a:gd name="connsiteX46" fmla="*/ 126305 w 1504382"/>
                  <a:gd name="connsiteY46" fmla="*/ 1413012 h 1608211"/>
                  <a:gd name="connsiteX47" fmla="*/ 135721 w 1504382"/>
                  <a:gd name="connsiteY47" fmla="*/ 1392344 h 1608211"/>
                  <a:gd name="connsiteX48" fmla="*/ 158226 w 1504382"/>
                  <a:gd name="connsiteY48" fmla="*/ 1370069 h 1608211"/>
                  <a:gd name="connsiteX49" fmla="*/ 202318 w 1504382"/>
                  <a:gd name="connsiteY49" fmla="*/ 1329192 h 1608211"/>
                  <a:gd name="connsiteX50" fmla="*/ 213341 w 1504382"/>
                  <a:gd name="connsiteY50" fmla="*/ 1287166 h 1608211"/>
                  <a:gd name="connsiteX51" fmla="*/ 217475 w 1504382"/>
                  <a:gd name="connsiteY51" fmla="*/ 1270402 h 1608211"/>
                  <a:gd name="connsiteX52" fmla="*/ 244343 w 1504382"/>
                  <a:gd name="connsiteY52" fmla="*/ 1249964 h 1608211"/>
                  <a:gd name="connsiteX53" fmla="*/ 338269 w 1504382"/>
                  <a:gd name="connsiteY53" fmla="*/ 1253408 h 1608211"/>
                  <a:gd name="connsiteX54" fmla="*/ 531401 w 1504382"/>
                  <a:gd name="connsiteY54" fmla="*/ 1270862 h 1608211"/>
                  <a:gd name="connsiteX55" fmla="*/ 543572 w 1504382"/>
                  <a:gd name="connsiteY55" fmla="*/ 1273847 h 1608211"/>
                  <a:gd name="connsiteX56" fmla="*/ 547017 w 1504382"/>
                  <a:gd name="connsiteY56" fmla="*/ 1295204 h 1608211"/>
                  <a:gd name="connsiteX57" fmla="*/ 401651 w 1504382"/>
                  <a:gd name="connsiteY57" fmla="*/ 1398775 h 1608211"/>
                  <a:gd name="connsiteX58" fmla="*/ 375931 w 1504382"/>
                  <a:gd name="connsiteY58" fmla="*/ 1415998 h 1608211"/>
                  <a:gd name="connsiteX59" fmla="*/ 351358 w 1504382"/>
                  <a:gd name="connsiteY59" fmla="*/ 1432762 h 1608211"/>
                  <a:gd name="connsiteX60" fmla="*/ 329083 w 1504382"/>
                  <a:gd name="connsiteY60" fmla="*/ 1468357 h 1608211"/>
                  <a:gd name="connsiteX61" fmla="*/ 324720 w 1504382"/>
                  <a:gd name="connsiteY61" fmla="*/ 1541614 h 1608211"/>
                  <a:gd name="connsiteX62" fmla="*/ 340565 w 1504382"/>
                  <a:gd name="connsiteY62" fmla="*/ 1564579 h 1608211"/>
                  <a:gd name="connsiteX63" fmla="*/ 372256 w 1504382"/>
                  <a:gd name="connsiteY63" fmla="*/ 1563890 h 1608211"/>
                  <a:gd name="connsiteX64" fmla="*/ 396599 w 1504382"/>
                  <a:gd name="connsiteY64" fmla="*/ 1557689 h 1608211"/>
                  <a:gd name="connsiteX65" fmla="*/ 396369 w 1504382"/>
                  <a:gd name="connsiteY65" fmla="*/ 1559756 h 1608211"/>
                  <a:gd name="connsiteX66" fmla="*/ 413133 w 1504382"/>
                  <a:gd name="connsiteY66" fmla="*/ 1592825 h 1608211"/>
                  <a:gd name="connsiteX67" fmla="*/ 519919 w 1504382"/>
                  <a:gd name="connsiteY67" fmla="*/ 1582491 h 1608211"/>
                  <a:gd name="connsiteX68" fmla="*/ 544261 w 1504382"/>
                  <a:gd name="connsiteY68" fmla="*/ 1577669 h 1608211"/>
                  <a:gd name="connsiteX69" fmla="*/ 517852 w 1504382"/>
                  <a:gd name="connsiteY69" fmla="*/ 1608211 h 1608211"/>
                  <a:gd name="connsiteX70" fmla="*/ 1503385 w 1504382"/>
                  <a:gd name="connsiteY70" fmla="*/ 1569052 h 1608211"/>
                  <a:gd name="connsiteX71" fmla="*/ 1504382 w 1504382"/>
                  <a:gd name="connsiteY71" fmla="*/ 1556426 h 1608211"/>
                  <a:gd name="connsiteX72" fmla="*/ 1497751 w 1504382"/>
                  <a:gd name="connsiteY72" fmla="*/ 1472491 h 1608211"/>
                  <a:gd name="connsiteX73" fmla="*/ 1444244 w 1504382"/>
                  <a:gd name="connsiteY73" fmla="*/ 1240319 h 1608211"/>
                  <a:gd name="connsiteX74" fmla="*/ 1420131 w 1504382"/>
                  <a:gd name="connsiteY74" fmla="*/ 950046 h 1608211"/>
                  <a:gd name="connsiteX75" fmla="*/ 1393492 w 1504382"/>
                  <a:gd name="connsiteY75" fmla="*/ 736934 h 1608211"/>
                  <a:gd name="connsiteX76" fmla="*/ 1295893 w 1504382"/>
                  <a:gd name="connsiteY76" fmla="*/ 546328 h 1608211"/>
                  <a:gd name="connsiteX77" fmla="*/ 1242385 w 1504382"/>
                  <a:gd name="connsiteY77" fmla="*/ 456766 h 1608211"/>
                  <a:gd name="connsiteX78" fmla="*/ 1221717 w 1504382"/>
                  <a:gd name="connsiteY78" fmla="*/ 386035 h 1608211"/>
                  <a:gd name="connsiteX79" fmla="*/ 1066246 w 1504382"/>
                  <a:gd name="connsiteY79" fmla="*/ 122401 h 1608211"/>
                  <a:gd name="connsiteX80" fmla="*/ 1046727 w 1504382"/>
                  <a:gd name="connsiteY80" fmla="*/ 108393 h 1608211"/>
                  <a:gd name="connsiteX81" fmla="*/ 1018021 w 1504382"/>
                  <a:gd name="connsiteY81" fmla="*/ 53967 h 1608211"/>
                  <a:gd name="connsiteX82" fmla="*/ 994367 w 1504382"/>
                  <a:gd name="connsiteY82" fmla="*/ 11712 h 1608211"/>
                  <a:gd name="connsiteX83" fmla="*/ 975077 w 1504382"/>
                  <a:gd name="connsiteY83" fmla="*/ 0 h 1608211"/>
                  <a:gd name="connsiteX0" fmla="*/ 975077 w 1504382"/>
                  <a:gd name="connsiteY0" fmla="*/ 0 h 1594630"/>
                  <a:gd name="connsiteX1" fmla="*/ 910776 w 1504382"/>
                  <a:gd name="connsiteY1" fmla="*/ 0 h 1594630"/>
                  <a:gd name="connsiteX2" fmla="*/ 870129 w 1504382"/>
                  <a:gd name="connsiteY2" fmla="*/ 13549 h 1594630"/>
                  <a:gd name="connsiteX3" fmla="*/ 795723 w 1504382"/>
                  <a:gd name="connsiteY3" fmla="*/ 17683 h 1594630"/>
                  <a:gd name="connsiteX4" fmla="*/ 602132 w 1504382"/>
                  <a:gd name="connsiteY4" fmla="*/ 95073 h 1594630"/>
                  <a:gd name="connsiteX5" fmla="*/ 562174 w 1504382"/>
                  <a:gd name="connsiteY5" fmla="*/ 126076 h 1594630"/>
                  <a:gd name="connsiteX6" fmla="*/ 541505 w 1504382"/>
                  <a:gd name="connsiteY6" fmla="*/ 175450 h 1594630"/>
                  <a:gd name="connsiteX7" fmla="*/ 545409 w 1504382"/>
                  <a:gd name="connsiteY7" fmla="*/ 200481 h 1594630"/>
                  <a:gd name="connsiteX8" fmla="*/ 499250 w 1504382"/>
                  <a:gd name="connsiteY8" fmla="*/ 294866 h 1594630"/>
                  <a:gd name="connsiteX9" fmla="*/ 421860 w 1504382"/>
                  <a:gd name="connsiteY9" fmla="*/ 339417 h 1594630"/>
                  <a:gd name="connsiteX10" fmla="*/ 411755 w 1504382"/>
                  <a:gd name="connsiteY10" fmla="*/ 406244 h 1594630"/>
                  <a:gd name="connsiteX11" fmla="*/ 454010 w 1504382"/>
                  <a:gd name="connsiteY11" fmla="*/ 449877 h 1594630"/>
                  <a:gd name="connsiteX12" fmla="*/ 533468 w 1504382"/>
                  <a:gd name="connsiteY12" fmla="*/ 471693 h 1594630"/>
                  <a:gd name="connsiteX13" fmla="*/ 571359 w 1504382"/>
                  <a:gd name="connsiteY13" fmla="*/ 448499 h 1594630"/>
                  <a:gd name="connsiteX14" fmla="*/ 589272 w 1504382"/>
                  <a:gd name="connsiteY14" fmla="*/ 433802 h 1594630"/>
                  <a:gd name="connsiteX15" fmla="*/ 607643 w 1504382"/>
                  <a:gd name="connsiteY15" fmla="*/ 439772 h 1594630"/>
                  <a:gd name="connsiteX16" fmla="*/ 599606 w 1504382"/>
                  <a:gd name="connsiteY16" fmla="*/ 456307 h 1594630"/>
                  <a:gd name="connsiteX17" fmla="*/ 551839 w 1504382"/>
                  <a:gd name="connsiteY17" fmla="*/ 478812 h 1594630"/>
                  <a:gd name="connsiteX18" fmla="*/ 528875 w 1504382"/>
                  <a:gd name="connsiteY18" fmla="*/ 503155 h 1594630"/>
                  <a:gd name="connsiteX19" fmla="*/ 559188 w 1504382"/>
                  <a:gd name="connsiteY19" fmla="*/ 540128 h 1594630"/>
                  <a:gd name="connsiteX20" fmla="*/ 611548 w 1504382"/>
                  <a:gd name="connsiteY20" fmla="*/ 537142 h 1594630"/>
                  <a:gd name="connsiteX21" fmla="*/ 635201 w 1504382"/>
                  <a:gd name="connsiteY21" fmla="*/ 533468 h 1594630"/>
                  <a:gd name="connsiteX22" fmla="*/ 653113 w 1504382"/>
                  <a:gd name="connsiteY22" fmla="*/ 538061 h 1594630"/>
                  <a:gd name="connsiteX23" fmla="*/ 654262 w 1504382"/>
                  <a:gd name="connsiteY23" fmla="*/ 560336 h 1594630"/>
                  <a:gd name="connsiteX24" fmla="*/ 640942 w 1504382"/>
                  <a:gd name="connsiteY24" fmla="*/ 575493 h 1594630"/>
                  <a:gd name="connsiteX25" fmla="*/ 529104 w 1504382"/>
                  <a:gd name="connsiteY25" fmla="*/ 699272 h 1594630"/>
                  <a:gd name="connsiteX26" fmla="*/ 504303 w 1504382"/>
                  <a:gd name="connsiteY26" fmla="*/ 764032 h 1594630"/>
                  <a:gd name="connsiteX27" fmla="*/ 469626 w 1504382"/>
                  <a:gd name="connsiteY27" fmla="*/ 805139 h 1594630"/>
                  <a:gd name="connsiteX28" fmla="*/ 302674 w 1504382"/>
                  <a:gd name="connsiteY28" fmla="*/ 902739 h 1594630"/>
                  <a:gd name="connsiteX29" fmla="*/ 175220 w 1504382"/>
                  <a:gd name="connsiteY29" fmla="*/ 992301 h 1594630"/>
                  <a:gd name="connsiteX30" fmla="*/ 88414 w 1504382"/>
                  <a:gd name="connsiteY30" fmla="*/ 1090360 h 1594630"/>
                  <a:gd name="connsiteX31" fmla="*/ 5282 w 1504382"/>
                  <a:gd name="connsiteY31" fmla="*/ 1293137 h 1594630"/>
                  <a:gd name="connsiteX32" fmla="*/ 0 w 1504382"/>
                  <a:gd name="connsiteY32" fmla="*/ 1303012 h 1594630"/>
                  <a:gd name="connsiteX33" fmla="*/ 0 w 1504382"/>
                  <a:gd name="connsiteY33" fmla="*/ 1378795 h 1594630"/>
                  <a:gd name="connsiteX34" fmla="*/ 30313 w 1504382"/>
                  <a:gd name="connsiteY34" fmla="*/ 1362720 h 1594630"/>
                  <a:gd name="connsiteX35" fmla="*/ 30543 w 1504382"/>
                  <a:gd name="connsiteY35" fmla="*/ 1387751 h 1594630"/>
                  <a:gd name="connsiteX36" fmla="*/ 39729 w 1504382"/>
                  <a:gd name="connsiteY36" fmla="*/ 1427710 h 1594630"/>
                  <a:gd name="connsiteX37" fmla="*/ 52130 w 1504382"/>
                  <a:gd name="connsiteY37" fmla="*/ 1435977 h 1594630"/>
                  <a:gd name="connsiteX38" fmla="*/ 60626 w 1504382"/>
                  <a:gd name="connsiteY38" fmla="*/ 1425183 h 1594630"/>
                  <a:gd name="connsiteX39" fmla="*/ 64301 w 1504382"/>
                  <a:gd name="connsiteY39" fmla="*/ 1413931 h 1594630"/>
                  <a:gd name="connsiteX40" fmla="*/ 67975 w 1504382"/>
                  <a:gd name="connsiteY40" fmla="*/ 1430925 h 1594630"/>
                  <a:gd name="connsiteX41" fmla="*/ 76013 w 1504382"/>
                  <a:gd name="connsiteY41" fmla="*/ 1441029 h 1594630"/>
                  <a:gd name="connsiteX42" fmla="*/ 88414 w 1504382"/>
                  <a:gd name="connsiteY42" fmla="*/ 1431614 h 1594630"/>
                  <a:gd name="connsiteX43" fmla="*/ 94384 w 1504382"/>
                  <a:gd name="connsiteY43" fmla="*/ 1408419 h 1594630"/>
                  <a:gd name="connsiteX44" fmla="*/ 99896 w 1504382"/>
                  <a:gd name="connsiteY44" fmla="*/ 1398085 h 1594630"/>
                  <a:gd name="connsiteX45" fmla="*/ 108393 w 1504382"/>
                  <a:gd name="connsiteY45" fmla="*/ 1410946 h 1594630"/>
                  <a:gd name="connsiteX46" fmla="*/ 126305 w 1504382"/>
                  <a:gd name="connsiteY46" fmla="*/ 1413012 h 1594630"/>
                  <a:gd name="connsiteX47" fmla="*/ 135721 w 1504382"/>
                  <a:gd name="connsiteY47" fmla="*/ 1392344 h 1594630"/>
                  <a:gd name="connsiteX48" fmla="*/ 158226 w 1504382"/>
                  <a:gd name="connsiteY48" fmla="*/ 1370069 h 1594630"/>
                  <a:gd name="connsiteX49" fmla="*/ 202318 w 1504382"/>
                  <a:gd name="connsiteY49" fmla="*/ 1329192 h 1594630"/>
                  <a:gd name="connsiteX50" fmla="*/ 213341 w 1504382"/>
                  <a:gd name="connsiteY50" fmla="*/ 1287166 h 1594630"/>
                  <a:gd name="connsiteX51" fmla="*/ 217475 w 1504382"/>
                  <a:gd name="connsiteY51" fmla="*/ 1270402 h 1594630"/>
                  <a:gd name="connsiteX52" fmla="*/ 244343 w 1504382"/>
                  <a:gd name="connsiteY52" fmla="*/ 1249964 h 1594630"/>
                  <a:gd name="connsiteX53" fmla="*/ 338269 w 1504382"/>
                  <a:gd name="connsiteY53" fmla="*/ 1253408 h 1594630"/>
                  <a:gd name="connsiteX54" fmla="*/ 531401 w 1504382"/>
                  <a:gd name="connsiteY54" fmla="*/ 1270862 h 1594630"/>
                  <a:gd name="connsiteX55" fmla="*/ 543572 w 1504382"/>
                  <a:gd name="connsiteY55" fmla="*/ 1273847 h 1594630"/>
                  <a:gd name="connsiteX56" fmla="*/ 547017 w 1504382"/>
                  <a:gd name="connsiteY56" fmla="*/ 1295204 h 1594630"/>
                  <a:gd name="connsiteX57" fmla="*/ 401651 w 1504382"/>
                  <a:gd name="connsiteY57" fmla="*/ 1398775 h 1594630"/>
                  <a:gd name="connsiteX58" fmla="*/ 375931 w 1504382"/>
                  <a:gd name="connsiteY58" fmla="*/ 1415998 h 1594630"/>
                  <a:gd name="connsiteX59" fmla="*/ 351358 w 1504382"/>
                  <a:gd name="connsiteY59" fmla="*/ 1432762 h 1594630"/>
                  <a:gd name="connsiteX60" fmla="*/ 329083 w 1504382"/>
                  <a:gd name="connsiteY60" fmla="*/ 1468357 h 1594630"/>
                  <a:gd name="connsiteX61" fmla="*/ 324720 w 1504382"/>
                  <a:gd name="connsiteY61" fmla="*/ 1541614 h 1594630"/>
                  <a:gd name="connsiteX62" fmla="*/ 340565 w 1504382"/>
                  <a:gd name="connsiteY62" fmla="*/ 1564579 h 1594630"/>
                  <a:gd name="connsiteX63" fmla="*/ 372256 w 1504382"/>
                  <a:gd name="connsiteY63" fmla="*/ 1563890 h 1594630"/>
                  <a:gd name="connsiteX64" fmla="*/ 396599 w 1504382"/>
                  <a:gd name="connsiteY64" fmla="*/ 1557689 h 1594630"/>
                  <a:gd name="connsiteX65" fmla="*/ 396369 w 1504382"/>
                  <a:gd name="connsiteY65" fmla="*/ 1559756 h 1594630"/>
                  <a:gd name="connsiteX66" fmla="*/ 413133 w 1504382"/>
                  <a:gd name="connsiteY66" fmla="*/ 1592825 h 1594630"/>
                  <a:gd name="connsiteX67" fmla="*/ 519919 w 1504382"/>
                  <a:gd name="connsiteY67" fmla="*/ 1582491 h 1594630"/>
                  <a:gd name="connsiteX68" fmla="*/ 544261 w 1504382"/>
                  <a:gd name="connsiteY68" fmla="*/ 1577669 h 1594630"/>
                  <a:gd name="connsiteX69" fmla="*/ 1503385 w 1504382"/>
                  <a:gd name="connsiteY69" fmla="*/ 1569052 h 1594630"/>
                  <a:gd name="connsiteX70" fmla="*/ 1504382 w 1504382"/>
                  <a:gd name="connsiteY70" fmla="*/ 1556426 h 1594630"/>
                  <a:gd name="connsiteX71" fmla="*/ 1497751 w 1504382"/>
                  <a:gd name="connsiteY71" fmla="*/ 1472491 h 1594630"/>
                  <a:gd name="connsiteX72" fmla="*/ 1444244 w 1504382"/>
                  <a:gd name="connsiteY72" fmla="*/ 1240319 h 1594630"/>
                  <a:gd name="connsiteX73" fmla="*/ 1420131 w 1504382"/>
                  <a:gd name="connsiteY73" fmla="*/ 950046 h 1594630"/>
                  <a:gd name="connsiteX74" fmla="*/ 1393492 w 1504382"/>
                  <a:gd name="connsiteY74" fmla="*/ 736934 h 1594630"/>
                  <a:gd name="connsiteX75" fmla="*/ 1295893 w 1504382"/>
                  <a:gd name="connsiteY75" fmla="*/ 546328 h 1594630"/>
                  <a:gd name="connsiteX76" fmla="*/ 1242385 w 1504382"/>
                  <a:gd name="connsiteY76" fmla="*/ 456766 h 1594630"/>
                  <a:gd name="connsiteX77" fmla="*/ 1221717 w 1504382"/>
                  <a:gd name="connsiteY77" fmla="*/ 386035 h 1594630"/>
                  <a:gd name="connsiteX78" fmla="*/ 1066246 w 1504382"/>
                  <a:gd name="connsiteY78" fmla="*/ 122401 h 1594630"/>
                  <a:gd name="connsiteX79" fmla="*/ 1046727 w 1504382"/>
                  <a:gd name="connsiteY79" fmla="*/ 108393 h 1594630"/>
                  <a:gd name="connsiteX80" fmla="*/ 1018021 w 1504382"/>
                  <a:gd name="connsiteY80" fmla="*/ 53967 h 1594630"/>
                  <a:gd name="connsiteX81" fmla="*/ 994367 w 1504382"/>
                  <a:gd name="connsiteY81" fmla="*/ 11712 h 1594630"/>
                  <a:gd name="connsiteX82" fmla="*/ 975077 w 1504382"/>
                  <a:gd name="connsiteY82" fmla="*/ 0 h 1594630"/>
                  <a:gd name="connsiteX0" fmla="*/ 975077 w 1504382"/>
                  <a:gd name="connsiteY0" fmla="*/ 0 h 1594630"/>
                  <a:gd name="connsiteX1" fmla="*/ 910776 w 1504382"/>
                  <a:gd name="connsiteY1" fmla="*/ 0 h 1594630"/>
                  <a:gd name="connsiteX2" fmla="*/ 870129 w 1504382"/>
                  <a:gd name="connsiteY2" fmla="*/ 13549 h 1594630"/>
                  <a:gd name="connsiteX3" fmla="*/ 795723 w 1504382"/>
                  <a:gd name="connsiteY3" fmla="*/ 17683 h 1594630"/>
                  <a:gd name="connsiteX4" fmla="*/ 602132 w 1504382"/>
                  <a:gd name="connsiteY4" fmla="*/ 95073 h 1594630"/>
                  <a:gd name="connsiteX5" fmla="*/ 562174 w 1504382"/>
                  <a:gd name="connsiteY5" fmla="*/ 126076 h 1594630"/>
                  <a:gd name="connsiteX6" fmla="*/ 541505 w 1504382"/>
                  <a:gd name="connsiteY6" fmla="*/ 175450 h 1594630"/>
                  <a:gd name="connsiteX7" fmla="*/ 545409 w 1504382"/>
                  <a:gd name="connsiteY7" fmla="*/ 200481 h 1594630"/>
                  <a:gd name="connsiteX8" fmla="*/ 499250 w 1504382"/>
                  <a:gd name="connsiteY8" fmla="*/ 294866 h 1594630"/>
                  <a:gd name="connsiteX9" fmla="*/ 421860 w 1504382"/>
                  <a:gd name="connsiteY9" fmla="*/ 339417 h 1594630"/>
                  <a:gd name="connsiteX10" fmla="*/ 411755 w 1504382"/>
                  <a:gd name="connsiteY10" fmla="*/ 406244 h 1594630"/>
                  <a:gd name="connsiteX11" fmla="*/ 454010 w 1504382"/>
                  <a:gd name="connsiteY11" fmla="*/ 449877 h 1594630"/>
                  <a:gd name="connsiteX12" fmla="*/ 533468 w 1504382"/>
                  <a:gd name="connsiteY12" fmla="*/ 471693 h 1594630"/>
                  <a:gd name="connsiteX13" fmla="*/ 571359 w 1504382"/>
                  <a:gd name="connsiteY13" fmla="*/ 448499 h 1594630"/>
                  <a:gd name="connsiteX14" fmla="*/ 589272 w 1504382"/>
                  <a:gd name="connsiteY14" fmla="*/ 433802 h 1594630"/>
                  <a:gd name="connsiteX15" fmla="*/ 607643 w 1504382"/>
                  <a:gd name="connsiteY15" fmla="*/ 439772 h 1594630"/>
                  <a:gd name="connsiteX16" fmla="*/ 599606 w 1504382"/>
                  <a:gd name="connsiteY16" fmla="*/ 456307 h 1594630"/>
                  <a:gd name="connsiteX17" fmla="*/ 551839 w 1504382"/>
                  <a:gd name="connsiteY17" fmla="*/ 478812 h 1594630"/>
                  <a:gd name="connsiteX18" fmla="*/ 528875 w 1504382"/>
                  <a:gd name="connsiteY18" fmla="*/ 503155 h 1594630"/>
                  <a:gd name="connsiteX19" fmla="*/ 559188 w 1504382"/>
                  <a:gd name="connsiteY19" fmla="*/ 540128 h 1594630"/>
                  <a:gd name="connsiteX20" fmla="*/ 611548 w 1504382"/>
                  <a:gd name="connsiteY20" fmla="*/ 537142 h 1594630"/>
                  <a:gd name="connsiteX21" fmla="*/ 635201 w 1504382"/>
                  <a:gd name="connsiteY21" fmla="*/ 533468 h 1594630"/>
                  <a:gd name="connsiteX22" fmla="*/ 653113 w 1504382"/>
                  <a:gd name="connsiteY22" fmla="*/ 538061 h 1594630"/>
                  <a:gd name="connsiteX23" fmla="*/ 654262 w 1504382"/>
                  <a:gd name="connsiteY23" fmla="*/ 560336 h 1594630"/>
                  <a:gd name="connsiteX24" fmla="*/ 640942 w 1504382"/>
                  <a:gd name="connsiteY24" fmla="*/ 575493 h 1594630"/>
                  <a:gd name="connsiteX25" fmla="*/ 529104 w 1504382"/>
                  <a:gd name="connsiteY25" fmla="*/ 699272 h 1594630"/>
                  <a:gd name="connsiteX26" fmla="*/ 504303 w 1504382"/>
                  <a:gd name="connsiteY26" fmla="*/ 764032 h 1594630"/>
                  <a:gd name="connsiteX27" fmla="*/ 469626 w 1504382"/>
                  <a:gd name="connsiteY27" fmla="*/ 805139 h 1594630"/>
                  <a:gd name="connsiteX28" fmla="*/ 302674 w 1504382"/>
                  <a:gd name="connsiteY28" fmla="*/ 902739 h 1594630"/>
                  <a:gd name="connsiteX29" fmla="*/ 175220 w 1504382"/>
                  <a:gd name="connsiteY29" fmla="*/ 992301 h 1594630"/>
                  <a:gd name="connsiteX30" fmla="*/ 88414 w 1504382"/>
                  <a:gd name="connsiteY30" fmla="*/ 1090360 h 1594630"/>
                  <a:gd name="connsiteX31" fmla="*/ 5282 w 1504382"/>
                  <a:gd name="connsiteY31" fmla="*/ 1293137 h 1594630"/>
                  <a:gd name="connsiteX32" fmla="*/ 0 w 1504382"/>
                  <a:gd name="connsiteY32" fmla="*/ 1303012 h 1594630"/>
                  <a:gd name="connsiteX33" fmla="*/ 0 w 1504382"/>
                  <a:gd name="connsiteY33" fmla="*/ 1378795 h 1594630"/>
                  <a:gd name="connsiteX34" fmla="*/ 30313 w 1504382"/>
                  <a:gd name="connsiteY34" fmla="*/ 1362720 h 1594630"/>
                  <a:gd name="connsiteX35" fmla="*/ 30543 w 1504382"/>
                  <a:gd name="connsiteY35" fmla="*/ 1387751 h 1594630"/>
                  <a:gd name="connsiteX36" fmla="*/ 39729 w 1504382"/>
                  <a:gd name="connsiteY36" fmla="*/ 1427710 h 1594630"/>
                  <a:gd name="connsiteX37" fmla="*/ 52130 w 1504382"/>
                  <a:gd name="connsiteY37" fmla="*/ 1435977 h 1594630"/>
                  <a:gd name="connsiteX38" fmla="*/ 60626 w 1504382"/>
                  <a:gd name="connsiteY38" fmla="*/ 1425183 h 1594630"/>
                  <a:gd name="connsiteX39" fmla="*/ 64301 w 1504382"/>
                  <a:gd name="connsiteY39" fmla="*/ 1413931 h 1594630"/>
                  <a:gd name="connsiteX40" fmla="*/ 67975 w 1504382"/>
                  <a:gd name="connsiteY40" fmla="*/ 1430925 h 1594630"/>
                  <a:gd name="connsiteX41" fmla="*/ 76013 w 1504382"/>
                  <a:gd name="connsiteY41" fmla="*/ 1441029 h 1594630"/>
                  <a:gd name="connsiteX42" fmla="*/ 88414 w 1504382"/>
                  <a:gd name="connsiteY42" fmla="*/ 1431614 h 1594630"/>
                  <a:gd name="connsiteX43" fmla="*/ 94384 w 1504382"/>
                  <a:gd name="connsiteY43" fmla="*/ 1408419 h 1594630"/>
                  <a:gd name="connsiteX44" fmla="*/ 99896 w 1504382"/>
                  <a:gd name="connsiteY44" fmla="*/ 1398085 h 1594630"/>
                  <a:gd name="connsiteX45" fmla="*/ 108393 w 1504382"/>
                  <a:gd name="connsiteY45" fmla="*/ 1410946 h 1594630"/>
                  <a:gd name="connsiteX46" fmla="*/ 126305 w 1504382"/>
                  <a:gd name="connsiteY46" fmla="*/ 1413012 h 1594630"/>
                  <a:gd name="connsiteX47" fmla="*/ 135721 w 1504382"/>
                  <a:gd name="connsiteY47" fmla="*/ 1392344 h 1594630"/>
                  <a:gd name="connsiteX48" fmla="*/ 158226 w 1504382"/>
                  <a:gd name="connsiteY48" fmla="*/ 1370069 h 1594630"/>
                  <a:gd name="connsiteX49" fmla="*/ 202318 w 1504382"/>
                  <a:gd name="connsiteY49" fmla="*/ 1329192 h 1594630"/>
                  <a:gd name="connsiteX50" fmla="*/ 213341 w 1504382"/>
                  <a:gd name="connsiteY50" fmla="*/ 1287166 h 1594630"/>
                  <a:gd name="connsiteX51" fmla="*/ 217475 w 1504382"/>
                  <a:gd name="connsiteY51" fmla="*/ 1270402 h 1594630"/>
                  <a:gd name="connsiteX52" fmla="*/ 244343 w 1504382"/>
                  <a:gd name="connsiteY52" fmla="*/ 1249964 h 1594630"/>
                  <a:gd name="connsiteX53" fmla="*/ 338269 w 1504382"/>
                  <a:gd name="connsiteY53" fmla="*/ 1253408 h 1594630"/>
                  <a:gd name="connsiteX54" fmla="*/ 531401 w 1504382"/>
                  <a:gd name="connsiteY54" fmla="*/ 1270862 h 1594630"/>
                  <a:gd name="connsiteX55" fmla="*/ 543572 w 1504382"/>
                  <a:gd name="connsiteY55" fmla="*/ 1273847 h 1594630"/>
                  <a:gd name="connsiteX56" fmla="*/ 547017 w 1504382"/>
                  <a:gd name="connsiteY56" fmla="*/ 1295204 h 1594630"/>
                  <a:gd name="connsiteX57" fmla="*/ 401651 w 1504382"/>
                  <a:gd name="connsiteY57" fmla="*/ 1398775 h 1594630"/>
                  <a:gd name="connsiteX58" fmla="*/ 375931 w 1504382"/>
                  <a:gd name="connsiteY58" fmla="*/ 1415998 h 1594630"/>
                  <a:gd name="connsiteX59" fmla="*/ 351358 w 1504382"/>
                  <a:gd name="connsiteY59" fmla="*/ 1432762 h 1594630"/>
                  <a:gd name="connsiteX60" fmla="*/ 329083 w 1504382"/>
                  <a:gd name="connsiteY60" fmla="*/ 1468357 h 1594630"/>
                  <a:gd name="connsiteX61" fmla="*/ 324720 w 1504382"/>
                  <a:gd name="connsiteY61" fmla="*/ 1541614 h 1594630"/>
                  <a:gd name="connsiteX62" fmla="*/ 340565 w 1504382"/>
                  <a:gd name="connsiteY62" fmla="*/ 1564579 h 1594630"/>
                  <a:gd name="connsiteX63" fmla="*/ 372256 w 1504382"/>
                  <a:gd name="connsiteY63" fmla="*/ 1563890 h 1594630"/>
                  <a:gd name="connsiteX64" fmla="*/ 396599 w 1504382"/>
                  <a:gd name="connsiteY64" fmla="*/ 1557689 h 1594630"/>
                  <a:gd name="connsiteX65" fmla="*/ 396369 w 1504382"/>
                  <a:gd name="connsiteY65" fmla="*/ 1559756 h 1594630"/>
                  <a:gd name="connsiteX66" fmla="*/ 413133 w 1504382"/>
                  <a:gd name="connsiteY66" fmla="*/ 1592825 h 1594630"/>
                  <a:gd name="connsiteX67" fmla="*/ 519919 w 1504382"/>
                  <a:gd name="connsiteY67" fmla="*/ 1582491 h 1594630"/>
                  <a:gd name="connsiteX68" fmla="*/ 1503385 w 1504382"/>
                  <a:gd name="connsiteY68" fmla="*/ 1569052 h 1594630"/>
                  <a:gd name="connsiteX69" fmla="*/ 1504382 w 1504382"/>
                  <a:gd name="connsiteY69" fmla="*/ 1556426 h 1594630"/>
                  <a:gd name="connsiteX70" fmla="*/ 1497751 w 1504382"/>
                  <a:gd name="connsiteY70" fmla="*/ 1472491 h 1594630"/>
                  <a:gd name="connsiteX71" fmla="*/ 1444244 w 1504382"/>
                  <a:gd name="connsiteY71" fmla="*/ 1240319 h 1594630"/>
                  <a:gd name="connsiteX72" fmla="*/ 1420131 w 1504382"/>
                  <a:gd name="connsiteY72" fmla="*/ 950046 h 1594630"/>
                  <a:gd name="connsiteX73" fmla="*/ 1393492 w 1504382"/>
                  <a:gd name="connsiteY73" fmla="*/ 736934 h 1594630"/>
                  <a:gd name="connsiteX74" fmla="*/ 1295893 w 1504382"/>
                  <a:gd name="connsiteY74" fmla="*/ 546328 h 1594630"/>
                  <a:gd name="connsiteX75" fmla="*/ 1242385 w 1504382"/>
                  <a:gd name="connsiteY75" fmla="*/ 456766 h 1594630"/>
                  <a:gd name="connsiteX76" fmla="*/ 1221717 w 1504382"/>
                  <a:gd name="connsiteY76" fmla="*/ 386035 h 1594630"/>
                  <a:gd name="connsiteX77" fmla="*/ 1066246 w 1504382"/>
                  <a:gd name="connsiteY77" fmla="*/ 122401 h 1594630"/>
                  <a:gd name="connsiteX78" fmla="*/ 1046727 w 1504382"/>
                  <a:gd name="connsiteY78" fmla="*/ 108393 h 1594630"/>
                  <a:gd name="connsiteX79" fmla="*/ 1018021 w 1504382"/>
                  <a:gd name="connsiteY79" fmla="*/ 53967 h 1594630"/>
                  <a:gd name="connsiteX80" fmla="*/ 994367 w 1504382"/>
                  <a:gd name="connsiteY80" fmla="*/ 11712 h 1594630"/>
                  <a:gd name="connsiteX81" fmla="*/ 975077 w 1504382"/>
                  <a:gd name="connsiteY81" fmla="*/ 0 h 1594630"/>
                  <a:gd name="connsiteX0" fmla="*/ 975077 w 1504382"/>
                  <a:gd name="connsiteY0" fmla="*/ 0 h 1594364"/>
                  <a:gd name="connsiteX1" fmla="*/ 910776 w 1504382"/>
                  <a:gd name="connsiteY1" fmla="*/ 0 h 1594364"/>
                  <a:gd name="connsiteX2" fmla="*/ 870129 w 1504382"/>
                  <a:gd name="connsiteY2" fmla="*/ 13549 h 1594364"/>
                  <a:gd name="connsiteX3" fmla="*/ 795723 w 1504382"/>
                  <a:gd name="connsiteY3" fmla="*/ 17683 h 1594364"/>
                  <a:gd name="connsiteX4" fmla="*/ 602132 w 1504382"/>
                  <a:gd name="connsiteY4" fmla="*/ 95073 h 1594364"/>
                  <a:gd name="connsiteX5" fmla="*/ 562174 w 1504382"/>
                  <a:gd name="connsiteY5" fmla="*/ 126076 h 1594364"/>
                  <a:gd name="connsiteX6" fmla="*/ 541505 w 1504382"/>
                  <a:gd name="connsiteY6" fmla="*/ 175450 h 1594364"/>
                  <a:gd name="connsiteX7" fmla="*/ 545409 w 1504382"/>
                  <a:gd name="connsiteY7" fmla="*/ 200481 h 1594364"/>
                  <a:gd name="connsiteX8" fmla="*/ 499250 w 1504382"/>
                  <a:gd name="connsiteY8" fmla="*/ 294866 h 1594364"/>
                  <a:gd name="connsiteX9" fmla="*/ 421860 w 1504382"/>
                  <a:gd name="connsiteY9" fmla="*/ 339417 h 1594364"/>
                  <a:gd name="connsiteX10" fmla="*/ 411755 w 1504382"/>
                  <a:gd name="connsiteY10" fmla="*/ 406244 h 1594364"/>
                  <a:gd name="connsiteX11" fmla="*/ 454010 w 1504382"/>
                  <a:gd name="connsiteY11" fmla="*/ 449877 h 1594364"/>
                  <a:gd name="connsiteX12" fmla="*/ 533468 w 1504382"/>
                  <a:gd name="connsiteY12" fmla="*/ 471693 h 1594364"/>
                  <a:gd name="connsiteX13" fmla="*/ 571359 w 1504382"/>
                  <a:gd name="connsiteY13" fmla="*/ 448499 h 1594364"/>
                  <a:gd name="connsiteX14" fmla="*/ 589272 w 1504382"/>
                  <a:gd name="connsiteY14" fmla="*/ 433802 h 1594364"/>
                  <a:gd name="connsiteX15" fmla="*/ 607643 w 1504382"/>
                  <a:gd name="connsiteY15" fmla="*/ 439772 h 1594364"/>
                  <a:gd name="connsiteX16" fmla="*/ 599606 w 1504382"/>
                  <a:gd name="connsiteY16" fmla="*/ 456307 h 1594364"/>
                  <a:gd name="connsiteX17" fmla="*/ 551839 w 1504382"/>
                  <a:gd name="connsiteY17" fmla="*/ 478812 h 1594364"/>
                  <a:gd name="connsiteX18" fmla="*/ 528875 w 1504382"/>
                  <a:gd name="connsiteY18" fmla="*/ 503155 h 1594364"/>
                  <a:gd name="connsiteX19" fmla="*/ 559188 w 1504382"/>
                  <a:gd name="connsiteY19" fmla="*/ 540128 h 1594364"/>
                  <a:gd name="connsiteX20" fmla="*/ 611548 w 1504382"/>
                  <a:gd name="connsiteY20" fmla="*/ 537142 h 1594364"/>
                  <a:gd name="connsiteX21" fmla="*/ 635201 w 1504382"/>
                  <a:gd name="connsiteY21" fmla="*/ 533468 h 1594364"/>
                  <a:gd name="connsiteX22" fmla="*/ 653113 w 1504382"/>
                  <a:gd name="connsiteY22" fmla="*/ 538061 h 1594364"/>
                  <a:gd name="connsiteX23" fmla="*/ 654262 w 1504382"/>
                  <a:gd name="connsiteY23" fmla="*/ 560336 h 1594364"/>
                  <a:gd name="connsiteX24" fmla="*/ 640942 w 1504382"/>
                  <a:gd name="connsiteY24" fmla="*/ 575493 h 1594364"/>
                  <a:gd name="connsiteX25" fmla="*/ 529104 w 1504382"/>
                  <a:gd name="connsiteY25" fmla="*/ 699272 h 1594364"/>
                  <a:gd name="connsiteX26" fmla="*/ 504303 w 1504382"/>
                  <a:gd name="connsiteY26" fmla="*/ 764032 h 1594364"/>
                  <a:gd name="connsiteX27" fmla="*/ 469626 w 1504382"/>
                  <a:gd name="connsiteY27" fmla="*/ 805139 h 1594364"/>
                  <a:gd name="connsiteX28" fmla="*/ 302674 w 1504382"/>
                  <a:gd name="connsiteY28" fmla="*/ 902739 h 1594364"/>
                  <a:gd name="connsiteX29" fmla="*/ 175220 w 1504382"/>
                  <a:gd name="connsiteY29" fmla="*/ 992301 h 1594364"/>
                  <a:gd name="connsiteX30" fmla="*/ 88414 w 1504382"/>
                  <a:gd name="connsiteY30" fmla="*/ 1090360 h 1594364"/>
                  <a:gd name="connsiteX31" fmla="*/ 5282 w 1504382"/>
                  <a:gd name="connsiteY31" fmla="*/ 1293137 h 1594364"/>
                  <a:gd name="connsiteX32" fmla="*/ 0 w 1504382"/>
                  <a:gd name="connsiteY32" fmla="*/ 1303012 h 1594364"/>
                  <a:gd name="connsiteX33" fmla="*/ 0 w 1504382"/>
                  <a:gd name="connsiteY33" fmla="*/ 1378795 h 1594364"/>
                  <a:gd name="connsiteX34" fmla="*/ 30313 w 1504382"/>
                  <a:gd name="connsiteY34" fmla="*/ 1362720 h 1594364"/>
                  <a:gd name="connsiteX35" fmla="*/ 30543 w 1504382"/>
                  <a:gd name="connsiteY35" fmla="*/ 1387751 h 1594364"/>
                  <a:gd name="connsiteX36" fmla="*/ 39729 w 1504382"/>
                  <a:gd name="connsiteY36" fmla="*/ 1427710 h 1594364"/>
                  <a:gd name="connsiteX37" fmla="*/ 52130 w 1504382"/>
                  <a:gd name="connsiteY37" fmla="*/ 1435977 h 1594364"/>
                  <a:gd name="connsiteX38" fmla="*/ 60626 w 1504382"/>
                  <a:gd name="connsiteY38" fmla="*/ 1425183 h 1594364"/>
                  <a:gd name="connsiteX39" fmla="*/ 64301 w 1504382"/>
                  <a:gd name="connsiteY39" fmla="*/ 1413931 h 1594364"/>
                  <a:gd name="connsiteX40" fmla="*/ 67975 w 1504382"/>
                  <a:gd name="connsiteY40" fmla="*/ 1430925 h 1594364"/>
                  <a:gd name="connsiteX41" fmla="*/ 76013 w 1504382"/>
                  <a:gd name="connsiteY41" fmla="*/ 1441029 h 1594364"/>
                  <a:gd name="connsiteX42" fmla="*/ 88414 w 1504382"/>
                  <a:gd name="connsiteY42" fmla="*/ 1431614 h 1594364"/>
                  <a:gd name="connsiteX43" fmla="*/ 94384 w 1504382"/>
                  <a:gd name="connsiteY43" fmla="*/ 1408419 h 1594364"/>
                  <a:gd name="connsiteX44" fmla="*/ 99896 w 1504382"/>
                  <a:gd name="connsiteY44" fmla="*/ 1398085 h 1594364"/>
                  <a:gd name="connsiteX45" fmla="*/ 108393 w 1504382"/>
                  <a:gd name="connsiteY45" fmla="*/ 1410946 h 1594364"/>
                  <a:gd name="connsiteX46" fmla="*/ 126305 w 1504382"/>
                  <a:gd name="connsiteY46" fmla="*/ 1413012 h 1594364"/>
                  <a:gd name="connsiteX47" fmla="*/ 135721 w 1504382"/>
                  <a:gd name="connsiteY47" fmla="*/ 1392344 h 1594364"/>
                  <a:gd name="connsiteX48" fmla="*/ 158226 w 1504382"/>
                  <a:gd name="connsiteY48" fmla="*/ 1370069 h 1594364"/>
                  <a:gd name="connsiteX49" fmla="*/ 202318 w 1504382"/>
                  <a:gd name="connsiteY49" fmla="*/ 1329192 h 1594364"/>
                  <a:gd name="connsiteX50" fmla="*/ 213341 w 1504382"/>
                  <a:gd name="connsiteY50" fmla="*/ 1287166 h 1594364"/>
                  <a:gd name="connsiteX51" fmla="*/ 217475 w 1504382"/>
                  <a:gd name="connsiteY51" fmla="*/ 1270402 h 1594364"/>
                  <a:gd name="connsiteX52" fmla="*/ 244343 w 1504382"/>
                  <a:gd name="connsiteY52" fmla="*/ 1249964 h 1594364"/>
                  <a:gd name="connsiteX53" fmla="*/ 338269 w 1504382"/>
                  <a:gd name="connsiteY53" fmla="*/ 1253408 h 1594364"/>
                  <a:gd name="connsiteX54" fmla="*/ 531401 w 1504382"/>
                  <a:gd name="connsiteY54" fmla="*/ 1270862 h 1594364"/>
                  <a:gd name="connsiteX55" fmla="*/ 543572 w 1504382"/>
                  <a:gd name="connsiteY55" fmla="*/ 1273847 h 1594364"/>
                  <a:gd name="connsiteX56" fmla="*/ 547017 w 1504382"/>
                  <a:gd name="connsiteY56" fmla="*/ 1295204 h 1594364"/>
                  <a:gd name="connsiteX57" fmla="*/ 401651 w 1504382"/>
                  <a:gd name="connsiteY57" fmla="*/ 1398775 h 1594364"/>
                  <a:gd name="connsiteX58" fmla="*/ 375931 w 1504382"/>
                  <a:gd name="connsiteY58" fmla="*/ 1415998 h 1594364"/>
                  <a:gd name="connsiteX59" fmla="*/ 351358 w 1504382"/>
                  <a:gd name="connsiteY59" fmla="*/ 1432762 h 1594364"/>
                  <a:gd name="connsiteX60" fmla="*/ 329083 w 1504382"/>
                  <a:gd name="connsiteY60" fmla="*/ 1468357 h 1594364"/>
                  <a:gd name="connsiteX61" fmla="*/ 324720 w 1504382"/>
                  <a:gd name="connsiteY61" fmla="*/ 1541614 h 1594364"/>
                  <a:gd name="connsiteX62" fmla="*/ 340565 w 1504382"/>
                  <a:gd name="connsiteY62" fmla="*/ 1564579 h 1594364"/>
                  <a:gd name="connsiteX63" fmla="*/ 372256 w 1504382"/>
                  <a:gd name="connsiteY63" fmla="*/ 1563890 h 1594364"/>
                  <a:gd name="connsiteX64" fmla="*/ 396599 w 1504382"/>
                  <a:gd name="connsiteY64" fmla="*/ 1557689 h 1594364"/>
                  <a:gd name="connsiteX65" fmla="*/ 396369 w 1504382"/>
                  <a:gd name="connsiteY65" fmla="*/ 1559756 h 1594364"/>
                  <a:gd name="connsiteX66" fmla="*/ 413133 w 1504382"/>
                  <a:gd name="connsiteY66" fmla="*/ 1592825 h 1594364"/>
                  <a:gd name="connsiteX67" fmla="*/ 585321 w 1504382"/>
                  <a:gd name="connsiteY67" fmla="*/ 1518593 h 1594364"/>
                  <a:gd name="connsiteX68" fmla="*/ 1503385 w 1504382"/>
                  <a:gd name="connsiteY68" fmla="*/ 1569052 h 1594364"/>
                  <a:gd name="connsiteX69" fmla="*/ 1504382 w 1504382"/>
                  <a:gd name="connsiteY69" fmla="*/ 1556426 h 1594364"/>
                  <a:gd name="connsiteX70" fmla="*/ 1497751 w 1504382"/>
                  <a:gd name="connsiteY70" fmla="*/ 1472491 h 1594364"/>
                  <a:gd name="connsiteX71" fmla="*/ 1444244 w 1504382"/>
                  <a:gd name="connsiteY71" fmla="*/ 1240319 h 1594364"/>
                  <a:gd name="connsiteX72" fmla="*/ 1420131 w 1504382"/>
                  <a:gd name="connsiteY72" fmla="*/ 950046 h 1594364"/>
                  <a:gd name="connsiteX73" fmla="*/ 1393492 w 1504382"/>
                  <a:gd name="connsiteY73" fmla="*/ 736934 h 1594364"/>
                  <a:gd name="connsiteX74" fmla="*/ 1295893 w 1504382"/>
                  <a:gd name="connsiteY74" fmla="*/ 546328 h 1594364"/>
                  <a:gd name="connsiteX75" fmla="*/ 1242385 w 1504382"/>
                  <a:gd name="connsiteY75" fmla="*/ 456766 h 1594364"/>
                  <a:gd name="connsiteX76" fmla="*/ 1221717 w 1504382"/>
                  <a:gd name="connsiteY76" fmla="*/ 386035 h 1594364"/>
                  <a:gd name="connsiteX77" fmla="*/ 1066246 w 1504382"/>
                  <a:gd name="connsiteY77" fmla="*/ 122401 h 1594364"/>
                  <a:gd name="connsiteX78" fmla="*/ 1046727 w 1504382"/>
                  <a:gd name="connsiteY78" fmla="*/ 108393 h 1594364"/>
                  <a:gd name="connsiteX79" fmla="*/ 1018021 w 1504382"/>
                  <a:gd name="connsiteY79" fmla="*/ 53967 h 1594364"/>
                  <a:gd name="connsiteX80" fmla="*/ 994367 w 1504382"/>
                  <a:gd name="connsiteY80" fmla="*/ 11712 h 1594364"/>
                  <a:gd name="connsiteX81" fmla="*/ 975077 w 1504382"/>
                  <a:gd name="connsiteY81" fmla="*/ 0 h 1594364"/>
                  <a:gd name="connsiteX0" fmla="*/ 975077 w 1504382"/>
                  <a:gd name="connsiteY0" fmla="*/ 0 h 1593093"/>
                  <a:gd name="connsiteX1" fmla="*/ 910776 w 1504382"/>
                  <a:gd name="connsiteY1" fmla="*/ 0 h 1593093"/>
                  <a:gd name="connsiteX2" fmla="*/ 870129 w 1504382"/>
                  <a:gd name="connsiteY2" fmla="*/ 13549 h 1593093"/>
                  <a:gd name="connsiteX3" fmla="*/ 795723 w 1504382"/>
                  <a:gd name="connsiteY3" fmla="*/ 17683 h 1593093"/>
                  <a:gd name="connsiteX4" fmla="*/ 602132 w 1504382"/>
                  <a:gd name="connsiteY4" fmla="*/ 95073 h 1593093"/>
                  <a:gd name="connsiteX5" fmla="*/ 562174 w 1504382"/>
                  <a:gd name="connsiteY5" fmla="*/ 126076 h 1593093"/>
                  <a:gd name="connsiteX6" fmla="*/ 541505 w 1504382"/>
                  <a:gd name="connsiteY6" fmla="*/ 175450 h 1593093"/>
                  <a:gd name="connsiteX7" fmla="*/ 545409 w 1504382"/>
                  <a:gd name="connsiteY7" fmla="*/ 200481 h 1593093"/>
                  <a:gd name="connsiteX8" fmla="*/ 499250 w 1504382"/>
                  <a:gd name="connsiteY8" fmla="*/ 294866 h 1593093"/>
                  <a:gd name="connsiteX9" fmla="*/ 421860 w 1504382"/>
                  <a:gd name="connsiteY9" fmla="*/ 339417 h 1593093"/>
                  <a:gd name="connsiteX10" fmla="*/ 411755 w 1504382"/>
                  <a:gd name="connsiteY10" fmla="*/ 406244 h 1593093"/>
                  <a:gd name="connsiteX11" fmla="*/ 454010 w 1504382"/>
                  <a:gd name="connsiteY11" fmla="*/ 449877 h 1593093"/>
                  <a:gd name="connsiteX12" fmla="*/ 533468 w 1504382"/>
                  <a:gd name="connsiteY12" fmla="*/ 471693 h 1593093"/>
                  <a:gd name="connsiteX13" fmla="*/ 571359 w 1504382"/>
                  <a:gd name="connsiteY13" fmla="*/ 448499 h 1593093"/>
                  <a:gd name="connsiteX14" fmla="*/ 589272 w 1504382"/>
                  <a:gd name="connsiteY14" fmla="*/ 433802 h 1593093"/>
                  <a:gd name="connsiteX15" fmla="*/ 607643 w 1504382"/>
                  <a:gd name="connsiteY15" fmla="*/ 439772 h 1593093"/>
                  <a:gd name="connsiteX16" fmla="*/ 599606 w 1504382"/>
                  <a:gd name="connsiteY16" fmla="*/ 456307 h 1593093"/>
                  <a:gd name="connsiteX17" fmla="*/ 551839 w 1504382"/>
                  <a:gd name="connsiteY17" fmla="*/ 478812 h 1593093"/>
                  <a:gd name="connsiteX18" fmla="*/ 528875 w 1504382"/>
                  <a:gd name="connsiteY18" fmla="*/ 503155 h 1593093"/>
                  <a:gd name="connsiteX19" fmla="*/ 559188 w 1504382"/>
                  <a:gd name="connsiteY19" fmla="*/ 540128 h 1593093"/>
                  <a:gd name="connsiteX20" fmla="*/ 611548 w 1504382"/>
                  <a:gd name="connsiteY20" fmla="*/ 537142 h 1593093"/>
                  <a:gd name="connsiteX21" fmla="*/ 635201 w 1504382"/>
                  <a:gd name="connsiteY21" fmla="*/ 533468 h 1593093"/>
                  <a:gd name="connsiteX22" fmla="*/ 653113 w 1504382"/>
                  <a:gd name="connsiteY22" fmla="*/ 538061 h 1593093"/>
                  <a:gd name="connsiteX23" fmla="*/ 654262 w 1504382"/>
                  <a:gd name="connsiteY23" fmla="*/ 560336 h 1593093"/>
                  <a:gd name="connsiteX24" fmla="*/ 640942 w 1504382"/>
                  <a:gd name="connsiteY24" fmla="*/ 575493 h 1593093"/>
                  <a:gd name="connsiteX25" fmla="*/ 529104 w 1504382"/>
                  <a:gd name="connsiteY25" fmla="*/ 699272 h 1593093"/>
                  <a:gd name="connsiteX26" fmla="*/ 504303 w 1504382"/>
                  <a:gd name="connsiteY26" fmla="*/ 764032 h 1593093"/>
                  <a:gd name="connsiteX27" fmla="*/ 469626 w 1504382"/>
                  <a:gd name="connsiteY27" fmla="*/ 805139 h 1593093"/>
                  <a:gd name="connsiteX28" fmla="*/ 302674 w 1504382"/>
                  <a:gd name="connsiteY28" fmla="*/ 902739 h 1593093"/>
                  <a:gd name="connsiteX29" fmla="*/ 175220 w 1504382"/>
                  <a:gd name="connsiteY29" fmla="*/ 992301 h 1593093"/>
                  <a:gd name="connsiteX30" fmla="*/ 88414 w 1504382"/>
                  <a:gd name="connsiteY30" fmla="*/ 1090360 h 1593093"/>
                  <a:gd name="connsiteX31" fmla="*/ 5282 w 1504382"/>
                  <a:gd name="connsiteY31" fmla="*/ 1293137 h 1593093"/>
                  <a:gd name="connsiteX32" fmla="*/ 0 w 1504382"/>
                  <a:gd name="connsiteY32" fmla="*/ 1303012 h 1593093"/>
                  <a:gd name="connsiteX33" fmla="*/ 0 w 1504382"/>
                  <a:gd name="connsiteY33" fmla="*/ 1378795 h 1593093"/>
                  <a:gd name="connsiteX34" fmla="*/ 30313 w 1504382"/>
                  <a:gd name="connsiteY34" fmla="*/ 1362720 h 1593093"/>
                  <a:gd name="connsiteX35" fmla="*/ 30543 w 1504382"/>
                  <a:gd name="connsiteY35" fmla="*/ 1387751 h 1593093"/>
                  <a:gd name="connsiteX36" fmla="*/ 39729 w 1504382"/>
                  <a:gd name="connsiteY36" fmla="*/ 1427710 h 1593093"/>
                  <a:gd name="connsiteX37" fmla="*/ 52130 w 1504382"/>
                  <a:gd name="connsiteY37" fmla="*/ 1435977 h 1593093"/>
                  <a:gd name="connsiteX38" fmla="*/ 60626 w 1504382"/>
                  <a:gd name="connsiteY38" fmla="*/ 1425183 h 1593093"/>
                  <a:gd name="connsiteX39" fmla="*/ 64301 w 1504382"/>
                  <a:gd name="connsiteY39" fmla="*/ 1413931 h 1593093"/>
                  <a:gd name="connsiteX40" fmla="*/ 67975 w 1504382"/>
                  <a:gd name="connsiteY40" fmla="*/ 1430925 h 1593093"/>
                  <a:gd name="connsiteX41" fmla="*/ 76013 w 1504382"/>
                  <a:gd name="connsiteY41" fmla="*/ 1441029 h 1593093"/>
                  <a:gd name="connsiteX42" fmla="*/ 88414 w 1504382"/>
                  <a:gd name="connsiteY42" fmla="*/ 1431614 h 1593093"/>
                  <a:gd name="connsiteX43" fmla="*/ 94384 w 1504382"/>
                  <a:gd name="connsiteY43" fmla="*/ 1408419 h 1593093"/>
                  <a:gd name="connsiteX44" fmla="*/ 99896 w 1504382"/>
                  <a:gd name="connsiteY44" fmla="*/ 1398085 h 1593093"/>
                  <a:gd name="connsiteX45" fmla="*/ 108393 w 1504382"/>
                  <a:gd name="connsiteY45" fmla="*/ 1410946 h 1593093"/>
                  <a:gd name="connsiteX46" fmla="*/ 126305 w 1504382"/>
                  <a:gd name="connsiteY46" fmla="*/ 1413012 h 1593093"/>
                  <a:gd name="connsiteX47" fmla="*/ 135721 w 1504382"/>
                  <a:gd name="connsiteY47" fmla="*/ 1392344 h 1593093"/>
                  <a:gd name="connsiteX48" fmla="*/ 158226 w 1504382"/>
                  <a:gd name="connsiteY48" fmla="*/ 1370069 h 1593093"/>
                  <a:gd name="connsiteX49" fmla="*/ 202318 w 1504382"/>
                  <a:gd name="connsiteY49" fmla="*/ 1329192 h 1593093"/>
                  <a:gd name="connsiteX50" fmla="*/ 213341 w 1504382"/>
                  <a:gd name="connsiteY50" fmla="*/ 1287166 h 1593093"/>
                  <a:gd name="connsiteX51" fmla="*/ 217475 w 1504382"/>
                  <a:gd name="connsiteY51" fmla="*/ 1270402 h 1593093"/>
                  <a:gd name="connsiteX52" fmla="*/ 244343 w 1504382"/>
                  <a:gd name="connsiteY52" fmla="*/ 1249964 h 1593093"/>
                  <a:gd name="connsiteX53" fmla="*/ 338269 w 1504382"/>
                  <a:gd name="connsiteY53" fmla="*/ 1253408 h 1593093"/>
                  <a:gd name="connsiteX54" fmla="*/ 531401 w 1504382"/>
                  <a:gd name="connsiteY54" fmla="*/ 1270862 h 1593093"/>
                  <a:gd name="connsiteX55" fmla="*/ 543572 w 1504382"/>
                  <a:gd name="connsiteY55" fmla="*/ 1273847 h 1593093"/>
                  <a:gd name="connsiteX56" fmla="*/ 547017 w 1504382"/>
                  <a:gd name="connsiteY56" fmla="*/ 1295204 h 1593093"/>
                  <a:gd name="connsiteX57" fmla="*/ 401651 w 1504382"/>
                  <a:gd name="connsiteY57" fmla="*/ 1398775 h 1593093"/>
                  <a:gd name="connsiteX58" fmla="*/ 375931 w 1504382"/>
                  <a:gd name="connsiteY58" fmla="*/ 1415998 h 1593093"/>
                  <a:gd name="connsiteX59" fmla="*/ 351358 w 1504382"/>
                  <a:gd name="connsiteY59" fmla="*/ 1432762 h 1593093"/>
                  <a:gd name="connsiteX60" fmla="*/ 329083 w 1504382"/>
                  <a:gd name="connsiteY60" fmla="*/ 1468357 h 1593093"/>
                  <a:gd name="connsiteX61" fmla="*/ 324720 w 1504382"/>
                  <a:gd name="connsiteY61" fmla="*/ 1541614 h 1593093"/>
                  <a:gd name="connsiteX62" fmla="*/ 340565 w 1504382"/>
                  <a:gd name="connsiteY62" fmla="*/ 1564579 h 1593093"/>
                  <a:gd name="connsiteX63" fmla="*/ 372256 w 1504382"/>
                  <a:gd name="connsiteY63" fmla="*/ 1563890 h 1593093"/>
                  <a:gd name="connsiteX64" fmla="*/ 396599 w 1504382"/>
                  <a:gd name="connsiteY64" fmla="*/ 1557689 h 1593093"/>
                  <a:gd name="connsiteX65" fmla="*/ 396369 w 1504382"/>
                  <a:gd name="connsiteY65" fmla="*/ 1559756 h 1593093"/>
                  <a:gd name="connsiteX66" fmla="*/ 413133 w 1504382"/>
                  <a:gd name="connsiteY66" fmla="*/ 1592825 h 1593093"/>
                  <a:gd name="connsiteX67" fmla="*/ 594470 w 1504382"/>
                  <a:gd name="connsiteY67" fmla="*/ 1546066 h 1593093"/>
                  <a:gd name="connsiteX68" fmla="*/ 1503385 w 1504382"/>
                  <a:gd name="connsiteY68" fmla="*/ 1569052 h 1593093"/>
                  <a:gd name="connsiteX69" fmla="*/ 1504382 w 1504382"/>
                  <a:gd name="connsiteY69" fmla="*/ 1556426 h 1593093"/>
                  <a:gd name="connsiteX70" fmla="*/ 1497751 w 1504382"/>
                  <a:gd name="connsiteY70" fmla="*/ 1472491 h 1593093"/>
                  <a:gd name="connsiteX71" fmla="*/ 1444244 w 1504382"/>
                  <a:gd name="connsiteY71" fmla="*/ 1240319 h 1593093"/>
                  <a:gd name="connsiteX72" fmla="*/ 1420131 w 1504382"/>
                  <a:gd name="connsiteY72" fmla="*/ 950046 h 1593093"/>
                  <a:gd name="connsiteX73" fmla="*/ 1393492 w 1504382"/>
                  <a:gd name="connsiteY73" fmla="*/ 736934 h 1593093"/>
                  <a:gd name="connsiteX74" fmla="*/ 1295893 w 1504382"/>
                  <a:gd name="connsiteY74" fmla="*/ 546328 h 1593093"/>
                  <a:gd name="connsiteX75" fmla="*/ 1242385 w 1504382"/>
                  <a:gd name="connsiteY75" fmla="*/ 456766 h 1593093"/>
                  <a:gd name="connsiteX76" fmla="*/ 1221717 w 1504382"/>
                  <a:gd name="connsiteY76" fmla="*/ 386035 h 1593093"/>
                  <a:gd name="connsiteX77" fmla="*/ 1066246 w 1504382"/>
                  <a:gd name="connsiteY77" fmla="*/ 122401 h 1593093"/>
                  <a:gd name="connsiteX78" fmla="*/ 1046727 w 1504382"/>
                  <a:gd name="connsiteY78" fmla="*/ 108393 h 1593093"/>
                  <a:gd name="connsiteX79" fmla="*/ 1018021 w 1504382"/>
                  <a:gd name="connsiteY79" fmla="*/ 53967 h 1593093"/>
                  <a:gd name="connsiteX80" fmla="*/ 994367 w 1504382"/>
                  <a:gd name="connsiteY80" fmla="*/ 11712 h 1593093"/>
                  <a:gd name="connsiteX81" fmla="*/ 975077 w 1504382"/>
                  <a:gd name="connsiteY81" fmla="*/ 0 h 1593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1504382" h="1593093">
                    <a:moveTo>
                      <a:pt x="975077" y="0"/>
                    </a:moveTo>
                    <a:lnTo>
                      <a:pt x="910776" y="0"/>
                    </a:lnTo>
                    <a:cubicBezTo>
                      <a:pt x="896768" y="5282"/>
                      <a:pt x="883219" y="13319"/>
                      <a:pt x="870129" y="13549"/>
                    </a:cubicBezTo>
                    <a:cubicBezTo>
                      <a:pt x="845557" y="16764"/>
                      <a:pt x="820525" y="15616"/>
                      <a:pt x="795723" y="17683"/>
                    </a:cubicBezTo>
                    <a:cubicBezTo>
                      <a:pt x="723385" y="23653"/>
                      <a:pt x="660232" y="53278"/>
                      <a:pt x="602132" y="95073"/>
                    </a:cubicBezTo>
                    <a:cubicBezTo>
                      <a:pt x="588353" y="104948"/>
                      <a:pt x="575493" y="115972"/>
                      <a:pt x="562174" y="126076"/>
                    </a:cubicBezTo>
                    <a:cubicBezTo>
                      <a:pt x="545639" y="138477"/>
                      <a:pt x="539438" y="155471"/>
                      <a:pt x="541505" y="175450"/>
                    </a:cubicBezTo>
                    <a:cubicBezTo>
                      <a:pt x="542424" y="183947"/>
                      <a:pt x="544032" y="192214"/>
                      <a:pt x="545409" y="200481"/>
                    </a:cubicBezTo>
                    <a:cubicBezTo>
                      <a:pt x="552758" y="243425"/>
                      <a:pt x="537601" y="273968"/>
                      <a:pt x="499250" y="294866"/>
                    </a:cubicBezTo>
                    <a:cubicBezTo>
                      <a:pt x="473071" y="309104"/>
                      <a:pt x="446891" y="323572"/>
                      <a:pt x="421860" y="339417"/>
                    </a:cubicBezTo>
                    <a:cubicBezTo>
                      <a:pt x="391087" y="359167"/>
                      <a:pt x="388102" y="378457"/>
                      <a:pt x="411755" y="406244"/>
                    </a:cubicBezTo>
                    <a:cubicBezTo>
                      <a:pt x="424845" y="421860"/>
                      <a:pt x="438624" y="437017"/>
                      <a:pt x="454010" y="449877"/>
                    </a:cubicBezTo>
                    <a:cubicBezTo>
                      <a:pt x="476745" y="468937"/>
                      <a:pt x="503843" y="475827"/>
                      <a:pt x="533468" y="471693"/>
                    </a:cubicBezTo>
                    <a:cubicBezTo>
                      <a:pt x="549543" y="469397"/>
                      <a:pt x="561944" y="462048"/>
                      <a:pt x="571359" y="448499"/>
                    </a:cubicBezTo>
                    <a:cubicBezTo>
                      <a:pt x="575493" y="442299"/>
                      <a:pt x="582612" y="437246"/>
                      <a:pt x="589272" y="433802"/>
                    </a:cubicBezTo>
                    <a:cubicBezTo>
                      <a:pt x="596161" y="430357"/>
                      <a:pt x="603739" y="431275"/>
                      <a:pt x="607643" y="439772"/>
                    </a:cubicBezTo>
                    <a:cubicBezTo>
                      <a:pt x="611548" y="448269"/>
                      <a:pt x="606036" y="453092"/>
                      <a:pt x="599606" y="456307"/>
                    </a:cubicBezTo>
                    <a:cubicBezTo>
                      <a:pt x="583760" y="464115"/>
                      <a:pt x="567915" y="471464"/>
                      <a:pt x="551839" y="478812"/>
                    </a:cubicBezTo>
                    <a:cubicBezTo>
                      <a:pt x="540816" y="483864"/>
                      <a:pt x="527497" y="486620"/>
                      <a:pt x="528875" y="503155"/>
                    </a:cubicBezTo>
                    <a:cubicBezTo>
                      <a:pt x="530482" y="521756"/>
                      <a:pt x="542424" y="538750"/>
                      <a:pt x="559188" y="540128"/>
                    </a:cubicBezTo>
                    <a:cubicBezTo>
                      <a:pt x="576412" y="541505"/>
                      <a:pt x="594094" y="538520"/>
                      <a:pt x="611548" y="537142"/>
                    </a:cubicBezTo>
                    <a:cubicBezTo>
                      <a:pt x="619355" y="536453"/>
                      <a:pt x="627163" y="533468"/>
                      <a:pt x="635201" y="533468"/>
                    </a:cubicBezTo>
                    <a:cubicBezTo>
                      <a:pt x="641401" y="533238"/>
                      <a:pt x="651047" y="534387"/>
                      <a:pt x="653113" y="538061"/>
                    </a:cubicBezTo>
                    <a:cubicBezTo>
                      <a:pt x="656328" y="544032"/>
                      <a:pt x="656328" y="553447"/>
                      <a:pt x="654262" y="560336"/>
                    </a:cubicBezTo>
                    <a:cubicBezTo>
                      <a:pt x="652425" y="566308"/>
                      <a:pt x="646224" y="571360"/>
                      <a:pt x="640942" y="575493"/>
                    </a:cubicBezTo>
                    <a:cubicBezTo>
                      <a:pt x="595931" y="609710"/>
                      <a:pt x="559877" y="651965"/>
                      <a:pt x="529104" y="699272"/>
                    </a:cubicBezTo>
                    <a:cubicBezTo>
                      <a:pt x="516244" y="719252"/>
                      <a:pt x="506599" y="740149"/>
                      <a:pt x="504303" y="764032"/>
                    </a:cubicBezTo>
                    <a:cubicBezTo>
                      <a:pt x="502236" y="785849"/>
                      <a:pt x="489835" y="799169"/>
                      <a:pt x="469626" y="805139"/>
                    </a:cubicBezTo>
                    <a:cubicBezTo>
                      <a:pt x="405785" y="823970"/>
                      <a:pt x="351358" y="857958"/>
                      <a:pt x="302674" y="902739"/>
                    </a:cubicBezTo>
                    <a:cubicBezTo>
                      <a:pt x="264093" y="938105"/>
                      <a:pt x="221608" y="968188"/>
                      <a:pt x="175220" y="992301"/>
                    </a:cubicBezTo>
                    <a:cubicBezTo>
                      <a:pt x="133195" y="1014117"/>
                      <a:pt x="105637" y="1046727"/>
                      <a:pt x="88414" y="1090360"/>
                    </a:cubicBezTo>
                    <a:cubicBezTo>
                      <a:pt x="61775" y="1158335"/>
                      <a:pt x="33069" y="1225621"/>
                      <a:pt x="5282" y="1293137"/>
                    </a:cubicBezTo>
                    <a:cubicBezTo>
                      <a:pt x="3904" y="1296582"/>
                      <a:pt x="1837" y="1299797"/>
                      <a:pt x="0" y="1303012"/>
                    </a:cubicBezTo>
                    <a:lnTo>
                      <a:pt x="0" y="1378795"/>
                    </a:lnTo>
                    <a:cubicBezTo>
                      <a:pt x="14697" y="1385914"/>
                      <a:pt x="14697" y="1385914"/>
                      <a:pt x="30313" y="1362720"/>
                    </a:cubicBezTo>
                    <a:cubicBezTo>
                      <a:pt x="30313" y="1372824"/>
                      <a:pt x="29395" y="1380632"/>
                      <a:pt x="30543" y="1387751"/>
                    </a:cubicBezTo>
                    <a:cubicBezTo>
                      <a:pt x="32840" y="1401300"/>
                      <a:pt x="35595" y="1414849"/>
                      <a:pt x="39729" y="1427710"/>
                    </a:cubicBezTo>
                    <a:cubicBezTo>
                      <a:pt x="40877" y="1431614"/>
                      <a:pt x="47767" y="1435748"/>
                      <a:pt x="52130" y="1435977"/>
                    </a:cubicBezTo>
                    <a:cubicBezTo>
                      <a:pt x="54886" y="1436207"/>
                      <a:pt x="58560" y="1429547"/>
                      <a:pt x="60626" y="1425183"/>
                    </a:cubicBezTo>
                    <a:cubicBezTo>
                      <a:pt x="62004" y="1421969"/>
                      <a:pt x="61545" y="1417835"/>
                      <a:pt x="64301" y="1413931"/>
                    </a:cubicBezTo>
                    <a:cubicBezTo>
                      <a:pt x="65449" y="1419672"/>
                      <a:pt x="65908" y="1425643"/>
                      <a:pt x="67975" y="1430925"/>
                    </a:cubicBezTo>
                    <a:cubicBezTo>
                      <a:pt x="69583" y="1435058"/>
                      <a:pt x="74405" y="1441489"/>
                      <a:pt x="76013" y="1441029"/>
                    </a:cubicBezTo>
                    <a:cubicBezTo>
                      <a:pt x="80606" y="1439422"/>
                      <a:pt x="86347" y="1435977"/>
                      <a:pt x="88414" y="1431614"/>
                    </a:cubicBezTo>
                    <a:cubicBezTo>
                      <a:pt x="91629" y="1424495"/>
                      <a:pt x="92318" y="1416227"/>
                      <a:pt x="94384" y="1408419"/>
                    </a:cubicBezTo>
                    <a:cubicBezTo>
                      <a:pt x="95303" y="1405664"/>
                      <a:pt x="97140" y="1403138"/>
                      <a:pt x="99896" y="1398085"/>
                    </a:cubicBezTo>
                    <a:cubicBezTo>
                      <a:pt x="103341" y="1403367"/>
                      <a:pt x="106096" y="1407042"/>
                      <a:pt x="108393" y="1410946"/>
                    </a:cubicBezTo>
                    <a:cubicBezTo>
                      <a:pt x="113445" y="1419443"/>
                      <a:pt x="120334" y="1421050"/>
                      <a:pt x="126305" y="1413012"/>
                    </a:cubicBezTo>
                    <a:cubicBezTo>
                      <a:pt x="130898" y="1407042"/>
                      <a:pt x="133424" y="1399463"/>
                      <a:pt x="135721" y="1392344"/>
                    </a:cubicBezTo>
                    <a:cubicBezTo>
                      <a:pt x="139625" y="1381092"/>
                      <a:pt x="146055" y="1372595"/>
                      <a:pt x="158226" y="1370069"/>
                    </a:cubicBezTo>
                    <a:cubicBezTo>
                      <a:pt x="181191" y="1365246"/>
                      <a:pt x="194740" y="1350089"/>
                      <a:pt x="202318" y="1329192"/>
                    </a:cubicBezTo>
                    <a:cubicBezTo>
                      <a:pt x="207370" y="1315643"/>
                      <a:pt x="209896" y="1301175"/>
                      <a:pt x="213341" y="1287166"/>
                    </a:cubicBezTo>
                    <a:cubicBezTo>
                      <a:pt x="214719" y="1281425"/>
                      <a:pt x="215638" y="1275914"/>
                      <a:pt x="217475" y="1270402"/>
                    </a:cubicBezTo>
                    <a:cubicBezTo>
                      <a:pt x="222068" y="1255935"/>
                      <a:pt x="229187" y="1249734"/>
                      <a:pt x="244343" y="1249964"/>
                    </a:cubicBezTo>
                    <a:cubicBezTo>
                      <a:pt x="275575" y="1250423"/>
                      <a:pt x="307037" y="1250882"/>
                      <a:pt x="338269" y="1253408"/>
                    </a:cubicBezTo>
                    <a:cubicBezTo>
                      <a:pt x="402799" y="1258460"/>
                      <a:pt x="467100" y="1264891"/>
                      <a:pt x="531401" y="1270862"/>
                    </a:cubicBezTo>
                    <a:cubicBezTo>
                      <a:pt x="535535" y="1271321"/>
                      <a:pt x="539898" y="1272239"/>
                      <a:pt x="543572" y="1273847"/>
                    </a:cubicBezTo>
                    <a:cubicBezTo>
                      <a:pt x="552988" y="1278210"/>
                      <a:pt x="555514" y="1289922"/>
                      <a:pt x="547017" y="1295204"/>
                    </a:cubicBezTo>
                    <a:cubicBezTo>
                      <a:pt x="496954" y="1327125"/>
                      <a:pt x="456996" y="1373743"/>
                      <a:pt x="401651" y="1398775"/>
                    </a:cubicBezTo>
                    <a:cubicBezTo>
                      <a:pt x="392235" y="1403138"/>
                      <a:pt x="384428" y="1410257"/>
                      <a:pt x="375931" y="1415998"/>
                    </a:cubicBezTo>
                    <a:cubicBezTo>
                      <a:pt x="367663" y="1421509"/>
                      <a:pt x="360315" y="1428858"/>
                      <a:pt x="351358" y="1432762"/>
                    </a:cubicBezTo>
                    <a:cubicBezTo>
                      <a:pt x="335513" y="1439881"/>
                      <a:pt x="330231" y="1452971"/>
                      <a:pt x="329083" y="1468357"/>
                    </a:cubicBezTo>
                    <a:cubicBezTo>
                      <a:pt x="327245" y="1492700"/>
                      <a:pt x="326327" y="1517272"/>
                      <a:pt x="324720" y="1541614"/>
                    </a:cubicBezTo>
                    <a:cubicBezTo>
                      <a:pt x="324030" y="1553556"/>
                      <a:pt x="328853" y="1562742"/>
                      <a:pt x="340565" y="1564579"/>
                    </a:cubicBezTo>
                    <a:cubicBezTo>
                      <a:pt x="350899" y="1566186"/>
                      <a:pt x="361692" y="1565038"/>
                      <a:pt x="372256" y="1563890"/>
                    </a:cubicBezTo>
                    <a:cubicBezTo>
                      <a:pt x="380294" y="1562971"/>
                      <a:pt x="388331" y="1559986"/>
                      <a:pt x="396599" y="1557689"/>
                    </a:cubicBezTo>
                    <a:cubicBezTo>
                      <a:pt x="396369" y="1559067"/>
                      <a:pt x="396599" y="1559526"/>
                      <a:pt x="396369" y="1559756"/>
                    </a:cubicBezTo>
                    <a:cubicBezTo>
                      <a:pt x="383509" y="1582721"/>
                      <a:pt x="380116" y="1595107"/>
                      <a:pt x="413133" y="1592825"/>
                    </a:cubicBezTo>
                    <a:cubicBezTo>
                      <a:pt x="446150" y="1590543"/>
                      <a:pt x="559334" y="1552956"/>
                      <a:pt x="594470" y="1546066"/>
                    </a:cubicBezTo>
                    <a:lnTo>
                      <a:pt x="1503385" y="1569052"/>
                    </a:lnTo>
                    <a:cubicBezTo>
                      <a:pt x="1503717" y="1564843"/>
                      <a:pt x="1504050" y="1560635"/>
                      <a:pt x="1504382" y="1556426"/>
                    </a:cubicBezTo>
                    <a:cubicBezTo>
                      <a:pt x="1503952" y="1528467"/>
                      <a:pt x="1501311" y="1500508"/>
                      <a:pt x="1497751" y="1472491"/>
                    </a:cubicBezTo>
                    <a:cubicBezTo>
                      <a:pt x="1487647" y="1393263"/>
                      <a:pt x="1467208" y="1316561"/>
                      <a:pt x="1444244" y="1240319"/>
                    </a:cubicBezTo>
                    <a:cubicBezTo>
                      <a:pt x="1415538" y="1145245"/>
                      <a:pt x="1406352" y="1048794"/>
                      <a:pt x="1420131" y="950046"/>
                    </a:cubicBezTo>
                    <a:cubicBezTo>
                      <a:pt x="1430236" y="876789"/>
                      <a:pt x="1418753" y="805828"/>
                      <a:pt x="1393492" y="736934"/>
                    </a:cubicBezTo>
                    <a:cubicBezTo>
                      <a:pt x="1368460" y="669418"/>
                      <a:pt x="1333555" y="607184"/>
                      <a:pt x="1295893" y="546328"/>
                    </a:cubicBezTo>
                    <a:cubicBezTo>
                      <a:pt x="1277521" y="516934"/>
                      <a:pt x="1259608" y="486850"/>
                      <a:pt x="1242385" y="456766"/>
                    </a:cubicBezTo>
                    <a:cubicBezTo>
                      <a:pt x="1229984" y="434950"/>
                      <a:pt x="1223095" y="411526"/>
                      <a:pt x="1221717" y="386035"/>
                    </a:cubicBezTo>
                    <a:cubicBezTo>
                      <a:pt x="1215516" y="271671"/>
                      <a:pt x="1158105" y="186702"/>
                      <a:pt x="1066246" y="122401"/>
                    </a:cubicBezTo>
                    <a:cubicBezTo>
                      <a:pt x="1059816" y="117809"/>
                      <a:pt x="1053157" y="113216"/>
                      <a:pt x="1046727" y="108393"/>
                    </a:cubicBezTo>
                    <a:cubicBezTo>
                      <a:pt x="1028125" y="94844"/>
                      <a:pt x="1017562" y="77620"/>
                      <a:pt x="1018021" y="53967"/>
                    </a:cubicBezTo>
                    <a:cubicBezTo>
                      <a:pt x="1018250" y="35595"/>
                      <a:pt x="1009065" y="21816"/>
                      <a:pt x="994367" y="11712"/>
                    </a:cubicBezTo>
                    <a:cubicBezTo>
                      <a:pt x="988167" y="7579"/>
                      <a:pt x="981507" y="3904"/>
                      <a:pt x="975077" y="0"/>
                    </a:cubicBezTo>
                    <a:close/>
                  </a:path>
                </a:pathLst>
              </a:custGeom>
              <a:grpFill/>
              <a:ln w="53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Up Arrow 4">
                <a:extLst>
                  <a:ext uri="{FF2B5EF4-FFF2-40B4-BE49-F238E27FC236}">
                    <a16:creationId xmlns:a16="http://schemas.microsoft.com/office/drawing/2014/main" id="{E981332D-BDA8-864B-83A9-B03DAACAD8F7}"/>
                  </a:ext>
                </a:extLst>
              </p:cNvPr>
              <p:cNvSpPr/>
              <p:nvPr/>
            </p:nvSpPr>
            <p:spPr>
              <a:xfrm flipV="1">
                <a:off x="5843802" y="3190688"/>
                <a:ext cx="1510669" cy="2651760"/>
              </a:xfrm>
              <a:prstGeom prst="upArrow">
                <a:avLst>
                  <a:gd name="adj1" fmla="val 50000"/>
                  <a:gd name="adj2" fmla="val 6193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8F46C9C-2F48-214F-8ED3-C92A56C25E2D}"/>
                </a:ext>
              </a:extLst>
            </p:cNvPr>
            <p:cNvSpPr txBox="1"/>
            <p:nvPr/>
          </p:nvSpPr>
          <p:spPr>
            <a:xfrm>
              <a:off x="2661788" y="2107389"/>
              <a:ext cx="1222303" cy="414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A4F3FFC-F009-D148-A7ED-363BCF6AA766}"/>
                </a:ext>
              </a:extLst>
            </p:cNvPr>
            <p:cNvSpPr txBox="1"/>
            <p:nvPr/>
          </p:nvSpPr>
          <p:spPr>
            <a:xfrm>
              <a:off x="1814964" y="5219470"/>
              <a:ext cx="1222303" cy="414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5FF0682-8BCC-C540-994A-BEDE2A79878B}"/>
                </a:ext>
              </a:extLst>
            </p:cNvPr>
            <p:cNvGrpSpPr/>
            <p:nvPr/>
          </p:nvGrpSpPr>
          <p:grpSpPr>
            <a:xfrm>
              <a:off x="718736" y="2531902"/>
              <a:ext cx="4514417" cy="2355125"/>
              <a:chOff x="2572109" y="541589"/>
              <a:chExt cx="8585933" cy="4479193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369F56A-5312-7C4F-A0B8-71C99BFBB412}"/>
                  </a:ext>
                </a:extLst>
              </p:cNvPr>
              <p:cNvSpPr/>
              <p:nvPr/>
            </p:nvSpPr>
            <p:spPr>
              <a:xfrm>
                <a:off x="8911710" y="2318515"/>
                <a:ext cx="211382" cy="211382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43D586C-FEC6-CB44-92CC-E772C0BD76F0}"/>
                  </a:ext>
                </a:extLst>
              </p:cNvPr>
              <p:cNvSpPr/>
              <p:nvPr/>
            </p:nvSpPr>
            <p:spPr>
              <a:xfrm>
                <a:off x="5227330" y="2957051"/>
                <a:ext cx="211382" cy="211382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B3475A7-B83C-6341-A80D-25A9BEAE3D98}"/>
                  </a:ext>
                </a:extLst>
              </p:cNvPr>
              <p:cNvSpPr/>
              <p:nvPr/>
            </p:nvSpPr>
            <p:spPr>
              <a:xfrm>
                <a:off x="7701885" y="2178338"/>
                <a:ext cx="211382" cy="211382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396430F-D402-8B46-B191-42B5D2D7C7EF}"/>
                  </a:ext>
                </a:extLst>
              </p:cNvPr>
              <p:cNvSpPr/>
              <p:nvPr/>
            </p:nvSpPr>
            <p:spPr>
              <a:xfrm>
                <a:off x="4296249" y="4809400"/>
                <a:ext cx="211382" cy="211382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F936FD4-9DE5-954C-98D5-147E10F79BAA}"/>
                  </a:ext>
                </a:extLst>
              </p:cNvPr>
              <p:cNvSpPr/>
              <p:nvPr/>
            </p:nvSpPr>
            <p:spPr>
              <a:xfrm>
                <a:off x="7016376" y="3513792"/>
                <a:ext cx="211382" cy="211382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56ED557-72AB-1142-9607-7942458331DF}"/>
                  </a:ext>
                </a:extLst>
              </p:cNvPr>
              <p:cNvCxnSpPr>
                <a:cxnSpLocks/>
                <a:stCxn id="38" idx="2"/>
              </p:cNvCxnSpPr>
              <p:nvPr/>
            </p:nvCxnSpPr>
            <p:spPr>
              <a:xfrm flipH="1" flipV="1">
                <a:off x="2572109" y="4681741"/>
                <a:ext cx="1724141" cy="233351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1CA48A4-A85A-BE45-8DEF-7EAB9F8DFD35}"/>
                  </a:ext>
                </a:extLst>
              </p:cNvPr>
              <p:cNvCxnSpPr>
                <a:cxnSpLocks/>
                <a:stCxn id="36" idx="3"/>
                <a:endCxn id="38" idx="7"/>
              </p:cNvCxnSpPr>
              <p:nvPr/>
            </p:nvCxnSpPr>
            <p:spPr>
              <a:xfrm flipH="1">
                <a:off x="4476675" y="3137477"/>
                <a:ext cx="781611" cy="1702879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18F8304-17F5-7246-AFE6-32307F0D693D}"/>
                  </a:ext>
                </a:extLst>
              </p:cNvPr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438712" y="3062742"/>
                <a:ext cx="1577664" cy="556741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FA757C3-92C9-6648-AA7F-57A9967164B3}"/>
                  </a:ext>
                </a:extLst>
              </p:cNvPr>
              <p:cNvCxnSpPr>
                <a:cxnSpLocks/>
                <a:stCxn id="37" idx="3"/>
                <a:endCxn id="39" idx="7"/>
              </p:cNvCxnSpPr>
              <p:nvPr/>
            </p:nvCxnSpPr>
            <p:spPr>
              <a:xfrm flipH="1">
                <a:off x="7196802" y="2358764"/>
                <a:ext cx="536039" cy="1185984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1F33BBC-7F90-2246-9DBD-EF955F4F982B}"/>
                  </a:ext>
                </a:extLst>
              </p:cNvPr>
              <p:cNvCxnSpPr>
                <a:cxnSpLocks/>
                <a:stCxn id="37" idx="6"/>
                <a:endCxn id="35" idx="2"/>
              </p:cNvCxnSpPr>
              <p:nvPr/>
            </p:nvCxnSpPr>
            <p:spPr>
              <a:xfrm>
                <a:off x="7913267" y="2284029"/>
                <a:ext cx="998443" cy="140177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B665F1E-3AD4-914B-B9EE-32950B2F0ED3}"/>
                  </a:ext>
                </a:extLst>
              </p:cNvPr>
              <p:cNvCxnSpPr>
                <a:cxnSpLocks/>
                <a:stCxn id="35" idx="7"/>
              </p:cNvCxnSpPr>
              <p:nvPr/>
            </p:nvCxnSpPr>
            <p:spPr>
              <a:xfrm flipV="1">
                <a:off x="9092136" y="541589"/>
                <a:ext cx="2065906" cy="1807882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620DA34-9B16-8B44-97EA-C145DBDDFF69}"/>
              </a:ext>
            </a:extLst>
          </p:cNvPr>
          <p:cNvSpPr txBox="1"/>
          <p:nvPr/>
        </p:nvSpPr>
        <p:spPr>
          <a:xfrm>
            <a:off x="779317" y="1654100"/>
            <a:ext cx="6534473" cy="4194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i="0" dirty="0">
                <a:solidFill>
                  <a:schemeClr val="accent1"/>
                </a:solidFill>
                <a:effectLst/>
                <a:latin typeface="Century Gothic" panose="020B0502020202020204" pitchFamily="34" charset="0"/>
              </a:rPr>
              <a:t>Govern by </a:t>
            </a:r>
            <a:r>
              <a:rPr lang="en-SG" b="1" i="0" dirty="0">
                <a:solidFill>
                  <a:schemeClr val="accent1"/>
                </a:solidFill>
                <a:effectLst/>
                <a:latin typeface="Century Gothic" panose="020B0502020202020204" pitchFamily="34" charset="0"/>
              </a:rPr>
              <a:t>Demand and Supply </a:t>
            </a:r>
            <a:r>
              <a:rPr lang="en-SG" i="0" dirty="0">
                <a:solidFill>
                  <a:schemeClr val="accent1"/>
                </a:solidFill>
                <a:effectLst/>
                <a:latin typeface="Century Gothic" panose="020B0502020202020204" pitchFamily="34" charset="0"/>
              </a:rPr>
              <a:t>– Plain and simple!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1"/>
                </a:solidFill>
                <a:latin typeface="Century Gothic" panose="020B0502020202020204" pitchFamily="34" charset="0"/>
              </a:rPr>
              <a:t>Increase in demand -&gt; price will increase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i="0" dirty="0">
                <a:solidFill>
                  <a:schemeClr val="accent1"/>
                </a:solidFill>
                <a:effectLst/>
                <a:latin typeface="Century Gothic" panose="020B0502020202020204" pitchFamily="34" charset="0"/>
              </a:rPr>
              <a:t>Decrease n demand -&gt; price will drop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1"/>
                </a:solidFill>
                <a:latin typeface="Century Gothic" panose="020B0502020202020204" pitchFamily="34" charset="0"/>
              </a:rPr>
              <a:t>Company raise money on the stock market by selling ownership stakes to investors for </a:t>
            </a:r>
            <a:r>
              <a:rPr lang="en-SG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business continuity and funding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Investors exchange money for shares </a:t>
            </a:r>
            <a:r>
              <a:rPr lang="en-SG" dirty="0">
                <a:solidFill>
                  <a:schemeClr val="accent1"/>
                </a:solidFill>
                <a:latin typeface="Century Gothic" panose="020B0502020202020204" pitchFamily="34" charset="0"/>
              </a:rPr>
              <a:t>(part of company’s ownership)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Volatility</a:t>
            </a:r>
            <a:r>
              <a:rPr lang="en-SG" dirty="0">
                <a:solidFill>
                  <a:schemeClr val="accent1"/>
                </a:solidFill>
                <a:latin typeface="Century Gothic" panose="020B0502020202020204" pitchFamily="34" charset="0"/>
              </a:rPr>
              <a:t> (price fluctuations) affected by psychological factors (emotions)</a:t>
            </a:r>
            <a:endParaRPr lang="en-SG" i="0" dirty="0">
              <a:solidFill>
                <a:schemeClr val="accent1"/>
              </a:solidFill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90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9B7C65-FF39-334E-B4BC-24FC9BBA9D4F}"/>
              </a:ext>
            </a:extLst>
          </p:cNvPr>
          <p:cNvSpPr txBox="1"/>
          <p:nvPr/>
        </p:nvSpPr>
        <p:spPr>
          <a:xfrm>
            <a:off x="-359303" y="695263"/>
            <a:ext cx="49316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Why Invest?</a:t>
            </a:r>
          </a:p>
          <a:p>
            <a:pPr algn="ctr"/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D3ED1-3075-0C45-879B-6ED95B04D2DA}"/>
              </a:ext>
            </a:extLst>
          </p:cNvPr>
          <p:cNvSpPr/>
          <p:nvPr/>
        </p:nvSpPr>
        <p:spPr>
          <a:xfrm>
            <a:off x="8853055" y="299482"/>
            <a:ext cx="3338945" cy="5941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C6AD7582-64EB-9145-B2C5-269BCBF23FFE}"/>
              </a:ext>
            </a:extLst>
          </p:cNvPr>
          <p:cNvSpPr txBox="1">
            <a:spLocks/>
          </p:cNvSpPr>
          <p:nvPr/>
        </p:nvSpPr>
        <p:spPr>
          <a:xfrm>
            <a:off x="9092044" y="299483"/>
            <a:ext cx="2847109" cy="59413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Project Context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14E6215-EF8C-D348-A3CE-A6A9B4210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52261"/>
              </p:ext>
            </p:extLst>
          </p:nvPr>
        </p:nvGraphicFramePr>
        <p:xfrm>
          <a:off x="1101436" y="1500003"/>
          <a:ext cx="10006446" cy="5058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3223">
                  <a:extLst>
                    <a:ext uri="{9D8B030D-6E8A-4147-A177-3AD203B41FA5}">
                      <a16:colId xmlns:a16="http://schemas.microsoft.com/office/drawing/2014/main" val="320466785"/>
                    </a:ext>
                  </a:extLst>
                </a:gridCol>
                <a:gridCol w="5003223">
                  <a:extLst>
                    <a:ext uri="{9D8B030D-6E8A-4147-A177-3AD203B41FA5}">
                      <a16:colId xmlns:a16="http://schemas.microsoft.com/office/drawing/2014/main" val="3024267116"/>
                    </a:ext>
                  </a:extLst>
                </a:gridCol>
              </a:tblGrid>
              <a:tr h="2529258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Rising Cost of Living</a:t>
                      </a:r>
                    </a:p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Same amount of cash cannot buy the 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same things as 10years ago. 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Value of money depreciates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Sense of Security</a:t>
                      </a:r>
                    </a:p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More confident and less worry on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unforeseen events in life</a:t>
                      </a:r>
                    </a:p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134823"/>
                  </a:ext>
                </a:extLst>
              </a:tr>
              <a:tr h="2529258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Financial Freedom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Extra money means more opportunities, 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Having the ability to escape the rat race</a:t>
                      </a:r>
                    </a:p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Retirement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Plan for retirement and 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rely lesser in the next generation</a:t>
                      </a:r>
                    </a:p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23021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1BB0312-0F63-B24E-A9A5-C5884CA75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348" y="1500002"/>
            <a:ext cx="1065067" cy="10650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F6B90E-2D84-FE46-A668-B16B366DF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587" y="1500002"/>
            <a:ext cx="1065067" cy="1065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D9C5AFF-0BD8-CA4E-89B2-7907EC025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433" y="4067576"/>
            <a:ext cx="1321377" cy="13213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6DE982-2022-134E-8E55-431756C9C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894" y="3910024"/>
            <a:ext cx="1447973" cy="144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2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B1CCC22-3EBF-B646-9F35-1CE1160C3EEF}"/>
              </a:ext>
            </a:extLst>
          </p:cNvPr>
          <p:cNvSpPr/>
          <p:nvPr/>
        </p:nvSpPr>
        <p:spPr>
          <a:xfrm>
            <a:off x="0" y="841664"/>
            <a:ext cx="6556664" cy="51538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0">
            <a:extLst>
              <a:ext uri="{FF2B5EF4-FFF2-40B4-BE49-F238E27FC236}">
                <a16:creationId xmlns:a16="http://schemas.microsoft.com/office/drawing/2014/main" id="{ADB10858-6B93-A34D-B369-7AB22A303C94}"/>
              </a:ext>
            </a:extLst>
          </p:cNvPr>
          <p:cNvSpPr/>
          <p:nvPr/>
        </p:nvSpPr>
        <p:spPr>
          <a:xfrm flipH="1">
            <a:off x="14777" y="937760"/>
            <a:ext cx="6507660" cy="4388311"/>
          </a:xfrm>
          <a:custGeom>
            <a:avLst/>
            <a:gdLst>
              <a:gd name="connsiteX0" fmla="*/ 5290604 w 6507660"/>
              <a:gd name="connsiteY0" fmla="*/ 3151911 h 4388311"/>
              <a:gd name="connsiteX1" fmla="*/ 5280167 w 6507660"/>
              <a:gd name="connsiteY1" fmla="*/ 3162348 h 4388311"/>
              <a:gd name="connsiteX2" fmla="*/ 5280167 w 6507660"/>
              <a:gd name="connsiteY2" fmla="*/ 3337120 h 4388311"/>
              <a:gd name="connsiteX3" fmla="*/ 5253923 w 6507660"/>
              <a:gd name="connsiteY3" fmla="*/ 3342418 h 4388311"/>
              <a:gd name="connsiteX4" fmla="*/ 5196375 w 6507660"/>
              <a:gd name="connsiteY4" fmla="*/ 3429238 h 4388311"/>
              <a:gd name="connsiteX5" fmla="*/ 5196376 w 6507660"/>
              <a:gd name="connsiteY5" fmla="*/ 3709560 h 4388311"/>
              <a:gd name="connsiteX6" fmla="*/ 5253924 w 6507660"/>
              <a:gd name="connsiteY6" fmla="*/ 3796381 h 4388311"/>
              <a:gd name="connsiteX7" fmla="*/ 5280167 w 6507660"/>
              <a:gd name="connsiteY7" fmla="*/ 3801679 h 4388311"/>
              <a:gd name="connsiteX8" fmla="*/ 5280167 w 6507660"/>
              <a:gd name="connsiteY8" fmla="*/ 3976447 h 4388311"/>
              <a:gd name="connsiteX9" fmla="*/ 5290604 w 6507660"/>
              <a:gd name="connsiteY9" fmla="*/ 3986884 h 4388311"/>
              <a:gd name="connsiteX10" fmla="*/ 5301041 w 6507660"/>
              <a:gd name="connsiteY10" fmla="*/ 3976447 h 4388311"/>
              <a:gd name="connsiteX11" fmla="*/ 5301041 w 6507660"/>
              <a:gd name="connsiteY11" fmla="*/ 3801676 h 4388311"/>
              <a:gd name="connsiteX12" fmla="*/ 5327277 w 6507660"/>
              <a:gd name="connsiteY12" fmla="*/ 3796380 h 4388311"/>
              <a:gd name="connsiteX13" fmla="*/ 5384824 w 6507660"/>
              <a:gd name="connsiteY13" fmla="*/ 3709559 h 4388311"/>
              <a:gd name="connsiteX14" fmla="*/ 5384824 w 6507660"/>
              <a:gd name="connsiteY14" fmla="*/ 3429238 h 4388311"/>
              <a:gd name="connsiteX15" fmla="*/ 5327277 w 6507660"/>
              <a:gd name="connsiteY15" fmla="*/ 3342418 h 4388311"/>
              <a:gd name="connsiteX16" fmla="*/ 5301041 w 6507660"/>
              <a:gd name="connsiteY16" fmla="*/ 3337121 h 4388311"/>
              <a:gd name="connsiteX17" fmla="*/ 5301041 w 6507660"/>
              <a:gd name="connsiteY17" fmla="*/ 3162348 h 4388311"/>
              <a:gd name="connsiteX18" fmla="*/ 5290604 w 6507660"/>
              <a:gd name="connsiteY18" fmla="*/ 3151911 h 4388311"/>
              <a:gd name="connsiteX19" fmla="*/ 5071938 w 6507660"/>
              <a:gd name="connsiteY19" fmla="*/ 2996689 h 4388311"/>
              <a:gd name="connsiteX20" fmla="*/ 5061501 w 6507660"/>
              <a:gd name="connsiteY20" fmla="*/ 3007126 h 4388311"/>
              <a:gd name="connsiteX21" fmla="*/ 5061501 w 6507660"/>
              <a:gd name="connsiteY21" fmla="*/ 3205193 h 4388311"/>
              <a:gd name="connsiteX22" fmla="*/ 5057961 w 6507660"/>
              <a:gd name="connsiteY22" fmla="*/ 3204478 h 4388311"/>
              <a:gd name="connsiteX23" fmla="*/ 4963736 w 6507660"/>
              <a:gd name="connsiteY23" fmla="*/ 3298703 h 4388311"/>
              <a:gd name="connsiteX24" fmla="*/ 4963737 w 6507660"/>
              <a:gd name="connsiteY24" fmla="*/ 3661368 h 4388311"/>
              <a:gd name="connsiteX25" fmla="*/ 5057962 w 6507660"/>
              <a:gd name="connsiteY25" fmla="*/ 3755593 h 4388311"/>
              <a:gd name="connsiteX26" fmla="*/ 5057961 w 6507660"/>
              <a:gd name="connsiteY26" fmla="*/ 3755592 h 4388311"/>
              <a:gd name="connsiteX27" fmla="*/ 5061501 w 6507660"/>
              <a:gd name="connsiteY27" fmla="*/ 3754878 h 4388311"/>
              <a:gd name="connsiteX28" fmla="*/ 5061501 w 6507660"/>
              <a:gd name="connsiteY28" fmla="*/ 4377874 h 4388311"/>
              <a:gd name="connsiteX29" fmla="*/ 5071938 w 6507660"/>
              <a:gd name="connsiteY29" fmla="*/ 4388311 h 4388311"/>
              <a:gd name="connsiteX30" fmla="*/ 5082375 w 6507660"/>
              <a:gd name="connsiteY30" fmla="*/ 4377874 h 4388311"/>
              <a:gd name="connsiteX31" fmla="*/ 5082375 w 6507660"/>
              <a:gd name="connsiteY31" fmla="*/ 3750663 h 4388311"/>
              <a:gd name="connsiteX32" fmla="*/ 5094638 w 6507660"/>
              <a:gd name="connsiteY32" fmla="*/ 3748188 h 4388311"/>
              <a:gd name="connsiteX33" fmla="*/ 5152186 w 6507660"/>
              <a:gd name="connsiteY33" fmla="*/ 3661367 h 4388311"/>
              <a:gd name="connsiteX34" fmla="*/ 5152186 w 6507660"/>
              <a:gd name="connsiteY34" fmla="*/ 3298703 h 4388311"/>
              <a:gd name="connsiteX35" fmla="*/ 5094638 w 6507660"/>
              <a:gd name="connsiteY35" fmla="*/ 3211883 h 4388311"/>
              <a:gd name="connsiteX36" fmla="*/ 5082375 w 6507660"/>
              <a:gd name="connsiteY36" fmla="*/ 3209407 h 4388311"/>
              <a:gd name="connsiteX37" fmla="*/ 5082375 w 6507660"/>
              <a:gd name="connsiteY37" fmla="*/ 3007126 h 4388311"/>
              <a:gd name="connsiteX38" fmla="*/ 5071938 w 6507660"/>
              <a:gd name="connsiteY38" fmla="*/ 2996689 h 4388311"/>
              <a:gd name="connsiteX39" fmla="*/ 6413436 w 6507660"/>
              <a:gd name="connsiteY39" fmla="*/ 2973900 h 4388311"/>
              <a:gd name="connsiteX40" fmla="*/ 6402999 w 6507660"/>
              <a:gd name="connsiteY40" fmla="*/ 2984337 h 4388311"/>
              <a:gd name="connsiteX41" fmla="*/ 6402999 w 6507660"/>
              <a:gd name="connsiteY41" fmla="*/ 3159109 h 4388311"/>
              <a:gd name="connsiteX42" fmla="*/ 6376758 w 6507660"/>
              <a:gd name="connsiteY42" fmla="*/ 3164407 h 4388311"/>
              <a:gd name="connsiteX43" fmla="*/ 6319210 w 6507660"/>
              <a:gd name="connsiteY43" fmla="*/ 3251227 h 4388311"/>
              <a:gd name="connsiteX44" fmla="*/ 6319211 w 6507660"/>
              <a:gd name="connsiteY44" fmla="*/ 3531549 h 4388311"/>
              <a:gd name="connsiteX45" fmla="*/ 6376759 w 6507660"/>
              <a:gd name="connsiteY45" fmla="*/ 3618370 h 4388311"/>
              <a:gd name="connsiteX46" fmla="*/ 6402999 w 6507660"/>
              <a:gd name="connsiteY46" fmla="*/ 3623667 h 4388311"/>
              <a:gd name="connsiteX47" fmla="*/ 6402999 w 6507660"/>
              <a:gd name="connsiteY47" fmla="*/ 3798436 h 4388311"/>
              <a:gd name="connsiteX48" fmla="*/ 6413436 w 6507660"/>
              <a:gd name="connsiteY48" fmla="*/ 3808873 h 4388311"/>
              <a:gd name="connsiteX49" fmla="*/ 6423873 w 6507660"/>
              <a:gd name="connsiteY49" fmla="*/ 3798436 h 4388311"/>
              <a:gd name="connsiteX50" fmla="*/ 6423873 w 6507660"/>
              <a:gd name="connsiteY50" fmla="*/ 3623666 h 4388311"/>
              <a:gd name="connsiteX51" fmla="*/ 6450111 w 6507660"/>
              <a:gd name="connsiteY51" fmla="*/ 3618369 h 4388311"/>
              <a:gd name="connsiteX52" fmla="*/ 6507660 w 6507660"/>
              <a:gd name="connsiteY52" fmla="*/ 3531548 h 4388311"/>
              <a:gd name="connsiteX53" fmla="*/ 6507660 w 6507660"/>
              <a:gd name="connsiteY53" fmla="*/ 3251227 h 4388311"/>
              <a:gd name="connsiteX54" fmla="*/ 6450111 w 6507660"/>
              <a:gd name="connsiteY54" fmla="*/ 3164407 h 4388311"/>
              <a:gd name="connsiteX55" fmla="*/ 6423873 w 6507660"/>
              <a:gd name="connsiteY55" fmla="*/ 3159109 h 4388311"/>
              <a:gd name="connsiteX56" fmla="*/ 6423873 w 6507660"/>
              <a:gd name="connsiteY56" fmla="*/ 2984337 h 4388311"/>
              <a:gd name="connsiteX57" fmla="*/ 6413436 w 6507660"/>
              <a:gd name="connsiteY57" fmla="*/ 2973900 h 4388311"/>
              <a:gd name="connsiteX58" fmla="*/ 4841054 w 6507660"/>
              <a:gd name="connsiteY58" fmla="*/ 2908477 h 4388311"/>
              <a:gd name="connsiteX59" fmla="*/ 4830617 w 6507660"/>
              <a:gd name="connsiteY59" fmla="*/ 2918914 h 4388311"/>
              <a:gd name="connsiteX60" fmla="*/ 4830617 w 6507660"/>
              <a:gd name="connsiteY60" fmla="*/ 2970773 h 4388311"/>
              <a:gd name="connsiteX61" fmla="*/ 4804377 w 6507660"/>
              <a:gd name="connsiteY61" fmla="*/ 2976071 h 4388311"/>
              <a:gd name="connsiteX62" fmla="*/ 4746828 w 6507660"/>
              <a:gd name="connsiteY62" fmla="*/ 3062891 h 4388311"/>
              <a:gd name="connsiteX63" fmla="*/ 4746829 w 6507660"/>
              <a:gd name="connsiteY63" fmla="*/ 3440685 h 4388311"/>
              <a:gd name="connsiteX64" fmla="*/ 4804377 w 6507660"/>
              <a:gd name="connsiteY64" fmla="*/ 3527506 h 4388311"/>
              <a:gd name="connsiteX65" fmla="*/ 4830617 w 6507660"/>
              <a:gd name="connsiteY65" fmla="*/ 3532803 h 4388311"/>
              <a:gd name="connsiteX66" fmla="*/ 4830617 w 6507660"/>
              <a:gd name="connsiteY66" fmla="*/ 3733013 h 4388311"/>
              <a:gd name="connsiteX67" fmla="*/ 4841054 w 6507660"/>
              <a:gd name="connsiteY67" fmla="*/ 3743450 h 4388311"/>
              <a:gd name="connsiteX68" fmla="*/ 4851491 w 6507660"/>
              <a:gd name="connsiteY68" fmla="*/ 3733013 h 4388311"/>
              <a:gd name="connsiteX69" fmla="*/ 4851491 w 6507660"/>
              <a:gd name="connsiteY69" fmla="*/ 3532802 h 4388311"/>
              <a:gd name="connsiteX70" fmla="*/ 4877729 w 6507660"/>
              <a:gd name="connsiteY70" fmla="*/ 3527505 h 4388311"/>
              <a:gd name="connsiteX71" fmla="*/ 4935278 w 6507660"/>
              <a:gd name="connsiteY71" fmla="*/ 3440684 h 4388311"/>
              <a:gd name="connsiteX72" fmla="*/ 4935278 w 6507660"/>
              <a:gd name="connsiteY72" fmla="*/ 3062891 h 4388311"/>
              <a:gd name="connsiteX73" fmla="*/ 4877729 w 6507660"/>
              <a:gd name="connsiteY73" fmla="*/ 2976071 h 4388311"/>
              <a:gd name="connsiteX74" fmla="*/ 4851491 w 6507660"/>
              <a:gd name="connsiteY74" fmla="*/ 2970773 h 4388311"/>
              <a:gd name="connsiteX75" fmla="*/ 4851491 w 6507660"/>
              <a:gd name="connsiteY75" fmla="*/ 2918914 h 4388311"/>
              <a:gd name="connsiteX76" fmla="*/ 4841054 w 6507660"/>
              <a:gd name="connsiteY76" fmla="*/ 2908477 h 4388311"/>
              <a:gd name="connsiteX77" fmla="*/ 5522740 w 6507660"/>
              <a:gd name="connsiteY77" fmla="*/ 2700858 h 4388311"/>
              <a:gd name="connsiteX78" fmla="*/ 5512303 w 6507660"/>
              <a:gd name="connsiteY78" fmla="*/ 2711295 h 4388311"/>
              <a:gd name="connsiteX79" fmla="*/ 5512303 w 6507660"/>
              <a:gd name="connsiteY79" fmla="*/ 2887452 h 4388311"/>
              <a:gd name="connsiteX80" fmla="*/ 5477028 w 6507660"/>
              <a:gd name="connsiteY80" fmla="*/ 2894574 h 4388311"/>
              <a:gd name="connsiteX81" fmla="*/ 5419480 w 6507660"/>
              <a:gd name="connsiteY81" fmla="*/ 2981394 h 4388311"/>
              <a:gd name="connsiteX82" fmla="*/ 5419481 w 6507660"/>
              <a:gd name="connsiteY82" fmla="*/ 3597019 h 4388311"/>
              <a:gd name="connsiteX83" fmla="*/ 5477029 w 6507660"/>
              <a:gd name="connsiteY83" fmla="*/ 3683840 h 4388311"/>
              <a:gd name="connsiteX84" fmla="*/ 5512303 w 6507660"/>
              <a:gd name="connsiteY84" fmla="*/ 3690961 h 4388311"/>
              <a:gd name="connsiteX85" fmla="*/ 5512303 w 6507660"/>
              <a:gd name="connsiteY85" fmla="*/ 4082043 h 4388311"/>
              <a:gd name="connsiteX86" fmla="*/ 5522740 w 6507660"/>
              <a:gd name="connsiteY86" fmla="*/ 4092480 h 4388311"/>
              <a:gd name="connsiteX87" fmla="*/ 5533177 w 6507660"/>
              <a:gd name="connsiteY87" fmla="*/ 4082043 h 4388311"/>
              <a:gd name="connsiteX88" fmla="*/ 5533177 w 6507660"/>
              <a:gd name="connsiteY88" fmla="*/ 3687312 h 4388311"/>
              <a:gd name="connsiteX89" fmla="*/ 5550381 w 6507660"/>
              <a:gd name="connsiteY89" fmla="*/ 3683839 h 4388311"/>
              <a:gd name="connsiteX90" fmla="*/ 5607930 w 6507660"/>
              <a:gd name="connsiteY90" fmla="*/ 3597018 h 4388311"/>
              <a:gd name="connsiteX91" fmla="*/ 5607930 w 6507660"/>
              <a:gd name="connsiteY91" fmla="*/ 2981394 h 4388311"/>
              <a:gd name="connsiteX92" fmla="*/ 5550381 w 6507660"/>
              <a:gd name="connsiteY92" fmla="*/ 2894574 h 4388311"/>
              <a:gd name="connsiteX93" fmla="*/ 5533177 w 6507660"/>
              <a:gd name="connsiteY93" fmla="*/ 2891100 h 4388311"/>
              <a:gd name="connsiteX94" fmla="*/ 5533177 w 6507660"/>
              <a:gd name="connsiteY94" fmla="*/ 2711295 h 4388311"/>
              <a:gd name="connsiteX95" fmla="*/ 5522740 w 6507660"/>
              <a:gd name="connsiteY95" fmla="*/ 2700858 h 4388311"/>
              <a:gd name="connsiteX96" fmla="*/ 5754882 w 6507660"/>
              <a:gd name="connsiteY96" fmla="*/ 2699936 h 4388311"/>
              <a:gd name="connsiteX97" fmla="*/ 5744445 w 6507660"/>
              <a:gd name="connsiteY97" fmla="*/ 2710373 h 4388311"/>
              <a:gd name="connsiteX98" fmla="*/ 5744445 w 6507660"/>
              <a:gd name="connsiteY98" fmla="*/ 2885145 h 4388311"/>
              <a:gd name="connsiteX99" fmla="*/ 5718205 w 6507660"/>
              <a:gd name="connsiteY99" fmla="*/ 2890443 h 4388311"/>
              <a:gd name="connsiteX100" fmla="*/ 5660656 w 6507660"/>
              <a:gd name="connsiteY100" fmla="*/ 2977263 h 4388311"/>
              <a:gd name="connsiteX101" fmla="*/ 5660657 w 6507660"/>
              <a:gd name="connsiteY101" fmla="*/ 3257585 h 4388311"/>
              <a:gd name="connsiteX102" fmla="*/ 5718206 w 6507660"/>
              <a:gd name="connsiteY102" fmla="*/ 3344406 h 4388311"/>
              <a:gd name="connsiteX103" fmla="*/ 5744445 w 6507660"/>
              <a:gd name="connsiteY103" fmla="*/ 3349703 h 4388311"/>
              <a:gd name="connsiteX104" fmla="*/ 5744445 w 6507660"/>
              <a:gd name="connsiteY104" fmla="*/ 3524472 h 4388311"/>
              <a:gd name="connsiteX105" fmla="*/ 5754882 w 6507660"/>
              <a:gd name="connsiteY105" fmla="*/ 3534909 h 4388311"/>
              <a:gd name="connsiteX106" fmla="*/ 5765319 w 6507660"/>
              <a:gd name="connsiteY106" fmla="*/ 3524472 h 4388311"/>
              <a:gd name="connsiteX107" fmla="*/ 5765319 w 6507660"/>
              <a:gd name="connsiteY107" fmla="*/ 3349702 h 4388311"/>
              <a:gd name="connsiteX108" fmla="*/ 5791558 w 6507660"/>
              <a:gd name="connsiteY108" fmla="*/ 3344405 h 4388311"/>
              <a:gd name="connsiteX109" fmla="*/ 5849106 w 6507660"/>
              <a:gd name="connsiteY109" fmla="*/ 3257584 h 4388311"/>
              <a:gd name="connsiteX110" fmla="*/ 5849106 w 6507660"/>
              <a:gd name="connsiteY110" fmla="*/ 2977263 h 4388311"/>
              <a:gd name="connsiteX111" fmla="*/ 5791558 w 6507660"/>
              <a:gd name="connsiteY111" fmla="*/ 2890443 h 4388311"/>
              <a:gd name="connsiteX112" fmla="*/ 5765319 w 6507660"/>
              <a:gd name="connsiteY112" fmla="*/ 2885145 h 4388311"/>
              <a:gd name="connsiteX113" fmla="*/ 5765319 w 6507660"/>
              <a:gd name="connsiteY113" fmla="*/ 2710373 h 4388311"/>
              <a:gd name="connsiteX114" fmla="*/ 5754882 w 6507660"/>
              <a:gd name="connsiteY114" fmla="*/ 2699936 h 4388311"/>
              <a:gd name="connsiteX115" fmla="*/ 5972297 w 6507660"/>
              <a:gd name="connsiteY115" fmla="*/ 2695673 h 4388311"/>
              <a:gd name="connsiteX116" fmla="*/ 5961860 w 6507660"/>
              <a:gd name="connsiteY116" fmla="*/ 2706110 h 4388311"/>
              <a:gd name="connsiteX117" fmla="*/ 5961860 w 6507660"/>
              <a:gd name="connsiteY117" fmla="*/ 3159205 h 4388311"/>
              <a:gd name="connsiteX118" fmla="*/ 5935619 w 6507660"/>
              <a:gd name="connsiteY118" fmla="*/ 3164503 h 4388311"/>
              <a:gd name="connsiteX119" fmla="*/ 5878071 w 6507660"/>
              <a:gd name="connsiteY119" fmla="*/ 3251323 h 4388311"/>
              <a:gd name="connsiteX120" fmla="*/ 5878072 w 6507660"/>
              <a:gd name="connsiteY120" fmla="*/ 3700511 h 4388311"/>
              <a:gd name="connsiteX121" fmla="*/ 5935621 w 6507660"/>
              <a:gd name="connsiteY121" fmla="*/ 3787332 h 4388311"/>
              <a:gd name="connsiteX122" fmla="*/ 5961860 w 6507660"/>
              <a:gd name="connsiteY122" fmla="*/ 3792629 h 4388311"/>
              <a:gd name="connsiteX123" fmla="*/ 5961860 w 6507660"/>
              <a:gd name="connsiteY123" fmla="*/ 4076858 h 4388311"/>
              <a:gd name="connsiteX124" fmla="*/ 5972297 w 6507660"/>
              <a:gd name="connsiteY124" fmla="*/ 4087295 h 4388311"/>
              <a:gd name="connsiteX125" fmla="*/ 5982734 w 6507660"/>
              <a:gd name="connsiteY125" fmla="*/ 4076858 h 4388311"/>
              <a:gd name="connsiteX126" fmla="*/ 5982734 w 6507660"/>
              <a:gd name="connsiteY126" fmla="*/ 3792628 h 4388311"/>
              <a:gd name="connsiteX127" fmla="*/ 6008973 w 6507660"/>
              <a:gd name="connsiteY127" fmla="*/ 3787331 h 4388311"/>
              <a:gd name="connsiteX128" fmla="*/ 6066521 w 6507660"/>
              <a:gd name="connsiteY128" fmla="*/ 3700510 h 4388311"/>
              <a:gd name="connsiteX129" fmla="*/ 6066521 w 6507660"/>
              <a:gd name="connsiteY129" fmla="*/ 3251323 h 4388311"/>
              <a:gd name="connsiteX130" fmla="*/ 6008973 w 6507660"/>
              <a:gd name="connsiteY130" fmla="*/ 3164503 h 4388311"/>
              <a:gd name="connsiteX131" fmla="*/ 5982734 w 6507660"/>
              <a:gd name="connsiteY131" fmla="*/ 3159205 h 4388311"/>
              <a:gd name="connsiteX132" fmla="*/ 5982734 w 6507660"/>
              <a:gd name="connsiteY132" fmla="*/ 2706110 h 4388311"/>
              <a:gd name="connsiteX133" fmla="*/ 5972297 w 6507660"/>
              <a:gd name="connsiteY133" fmla="*/ 2695673 h 4388311"/>
              <a:gd name="connsiteX134" fmla="*/ 6193920 w 6507660"/>
              <a:gd name="connsiteY134" fmla="*/ 2640136 h 4388311"/>
              <a:gd name="connsiteX135" fmla="*/ 6183483 w 6507660"/>
              <a:gd name="connsiteY135" fmla="*/ 2650573 h 4388311"/>
              <a:gd name="connsiteX136" fmla="*/ 6183483 w 6507660"/>
              <a:gd name="connsiteY136" fmla="*/ 3103667 h 4388311"/>
              <a:gd name="connsiteX137" fmla="*/ 6157239 w 6507660"/>
              <a:gd name="connsiteY137" fmla="*/ 3108966 h 4388311"/>
              <a:gd name="connsiteX138" fmla="*/ 6099691 w 6507660"/>
              <a:gd name="connsiteY138" fmla="*/ 3195786 h 4388311"/>
              <a:gd name="connsiteX139" fmla="*/ 6099692 w 6507660"/>
              <a:gd name="connsiteY139" fmla="*/ 3585566 h 4388311"/>
              <a:gd name="connsiteX140" fmla="*/ 6157240 w 6507660"/>
              <a:gd name="connsiteY140" fmla="*/ 3672387 h 4388311"/>
              <a:gd name="connsiteX141" fmla="*/ 6183483 w 6507660"/>
              <a:gd name="connsiteY141" fmla="*/ 3677685 h 4388311"/>
              <a:gd name="connsiteX142" fmla="*/ 6183483 w 6507660"/>
              <a:gd name="connsiteY142" fmla="*/ 4021321 h 4388311"/>
              <a:gd name="connsiteX143" fmla="*/ 6193920 w 6507660"/>
              <a:gd name="connsiteY143" fmla="*/ 4031758 h 4388311"/>
              <a:gd name="connsiteX144" fmla="*/ 6204357 w 6507660"/>
              <a:gd name="connsiteY144" fmla="*/ 4021321 h 4388311"/>
              <a:gd name="connsiteX145" fmla="*/ 6204357 w 6507660"/>
              <a:gd name="connsiteY145" fmla="*/ 3677682 h 4388311"/>
              <a:gd name="connsiteX146" fmla="*/ 6230592 w 6507660"/>
              <a:gd name="connsiteY146" fmla="*/ 3672386 h 4388311"/>
              <a:gd name="connsiteX147" fmla="*/ 6288141 w 6507660"/>
              <a:gd name="connsiteY147" fmla="*/ 3585565 h 4388311"/>
              <a:gd name="connsiteX148" fmla="*/ 6288141 w 6507660"/>
              <a:gd name="connsiteY148" fmla="*/ 3195786 h 4388311"/>
              <a:gd name="connsiteX149" fmla="*/ 6230592 w 6507660"/>
              <a:gd name="connsiteY149" fmla="*/ 3108966 h 4388311"/>
              <a:gd name="connsiteX150" fmla="*/ 6204357 w 6507660"/>
              <a:gd name="connsiteY150" fmla="*/ 3103669 h 4388311"/>
              <a:gd name="connsiteX151" fmla="*/ 6204357 w 6507660"/>
              <a:gd name="connsiteY151" fmla="*/ 2650573 h 4388311"/>
              <a:gd name="connsiteX152" fmla="*/ 6193920 w 6507660"/>
              <a:gd name="connsiteY152" fmla="*/ 2640136 h 4388311"/>
              <a:gd name="connsiteX153" fmla="*/ 3950906 w 6507660"/>
              <a:gd name="connsiteY153" fmla="*/ 2597073 h 4388311"/>
              <a:gd name="connsiteX154" fmla="*/ 3940469 w 6507660"/>
              <a:gd name="connsiteY154" fmla="*/ 2607510 h 4388311"/>
              <a:gd name="connsiteX155" fmla="*/ 3940469 w 6507660"/>
              <a:gd name="connsiteY155" fmla="*/ 3060606 h 4388311"/>
              <a:gd name="connsiteX156" fmla="*/ 3914229 w 6507660"/>
              <a:gd name="connsiteY156" fmla="*/ 3065904 h 4388311"/>
              <a:gd name="connsiteX157" fmla="*/ 3856680 w 6507660"/>
              <a:gd name="connsiteY157" fmla="*/ 3152724 h 4388311"/>
              <a:gd name="connsiteX158" fmla="*/ 3856682 w 6507660"/>
              <a:gd name="connsiteY158" fmla="*/ 3240790 h 4388311"/>
              <a:gd name="connsiteX159" fmla="*/ 3914230 w 6507660"/>
              <a:gd name="connsiteY159" fmla="*/ 3327611 h 4388311"/>
              <a:gd name="connsiteX160" fmla="*/ 3940469 w 6507660"/>
              <a:gd name="connsiteY160" fmla="*/ 3332908 h 4388311"/>
              <a:gd name="connsiteX161" fmla="*/ 3940469 w 6507660"/>
              <a:gd name="connsiteY161" fmla="*/ 3978258 h 4388311"/>
              <a:gd name="connsiteX162" fmla="*/ 3950906 w 6507660"/>
              <a:gd name="connsiteY162" fmla="*/ 3988695 h 4388311"/>
              <a:gd name="connsiteX163" fmla="*/ 3961343 w 6507660"/>
              <a:gd name="connsiteY163" fmla="*/ 3978258 h 4388311"/>
              <a:gd name="connsiteX164" fmla="*/ 3961343 w 6507660"/>
              <a:gd name="connsiteY164" fmla="*/ 3332907 h 4388311"/>
              <a:gd name="connsiteX165" fmla="*/ 3987582 w 6507660"/>
              <a:gd name="connsiteY165" fmla="*/ 3327610 h 4388311"/>
              <a:gd name="connsiteX166" fmla="*/ 4045130 w 6507660"/>
              <a:gd name="connsiteY166" fmla="*/ 3240789 h 4388311"/>
              <a:gd name="connsiteX167" fmla="*/ 4045130 w 6507660"/>
              <a:gd name="connsiteY167" fmla="*/ 3152724 h 4388311"/>
              <a:gd name="connsiteX168" fmla="*/ 3987582 w 6507660"/>
              <a:gd name="connsiteY168" fmla="*/ 3065904 h 4388311"/>
              <a:gd name="connsiteX169" fmla="*/ 3961343 w 6507660"/>
              <a:gd name="connsiteY169" fmla="*/ 3060606 h 4388311"/>
              <a:gd name="connsiteX170" fmla="*/ 3961343 w 6507660"/>
              <a:gd name="connsiteY170" fmla="*/ 2607510 h 4388311"/>
              <a:gd name="connsiteX171" fmla="*/ 3950906 w 6507660"/>
              <a:gd name="connsiteY171" fmla="*/ 2597073 h 4388311"/>
              <a:gd name="connsiteX172" fmla="*/ 3702185 w 6507660"/>
              <a:gd name="connsiteY172" fmla="*/ 2512087 h 4388311"/>
              <a:gd name="connsiteX173" fmla="*/ 3691749 w 6507660"/>
              <a:gd name="connsiteY173" fmla="*/ 2522524 h 4388311"/>
              <a:gd name="connsiteX174" fmla="*/ 3691749 w 6507660"/>
              <a:gd name="connsiteY174" fmla="*/ 2697296 h 4388311"/>
              <a:gd name="connsiteX175" fmla="*/ 3665509 w 6507660"/>
              <a:gd name="connsiteY175" fmla="*/ 2702594 h 4388311"/>
              <a:gd name="connsiteX176" fmla="*/ 3607959 w 6507660"/>
              <a:gd name="connsiteY176" fmla="*/ 2789414 h 4388311"/>
              <a:gd name="connsiteX177" fmla="*/ 3607959 w 6507660"/>
              <a:gd name="connsiteY177" fmla="*/ 2902466 h 4388311"/>
              <a:gd name="connsiteX178" fmla="*/ 3665509 w 6507660"/>
              <a:gd name="connsiteY178" fmla="*/ 2989286 h 4388311"/>
              <a:gd name="connsiteX179" fmla="*/ 3691749 w 6507660"/>
              <a:gd name="connsiteY179" fmla="*/ 2994584 h 4388311"/>
              <a:gd name="connsiteX180" fmla="*/ 3691749 w 6507660"/>
              <a:gd name="connsiteY180" fmla="*/ 3336623 h 4388311"/>
              <a:gd name="connsiteX181" fmla="*/ 3702185 w 6507660"/>
              <a:gd name="connsiteY181" fmla="*/ 3347060 h 4388311"/>
              <a:gd name="connsiteX182" fmla="*/ 3712622 w 6507660"/>
              <a:gd name="connsiteY182" fmla="*/ 3336623 h 4388311"/>
              <a:gd name="connsiteX183" fmla="*/ 3712622 w 6507660"/>
              <a:gd name="connsiteY183" fmla="*/ 2994583 h 4388311"/>
              <a:gd name="connsiteX184" fmla="*/ 3738861 w 6507660"/>
              <a:gd name="connsiteY184" fmla="*/ 2989285 h 4388311"/>
              <a:gd name="connsiteX185" fmla="*/ 3796409 w 6507660"/>
              <a:gd name="connsiteY185" fmla="*/ 2902465 h 4388311"/>
              <a:gd name="connsiteX186" fmla="*/ 3796409 w 6507660"/>
              <a:gd name="connsiteY186" fmla="*/ 2789414 h 4388311"/>
              <a:gd name="connsiteX187" fmla="*/ 3738861 w 6507660"/>
              <a:gd name="connsiteY187" fmla="*/ 2702594 h 4388311"/>
              <a:gd name="connsiteX188" fmla="*/ 3712622 w 6507660"/>
              <a:gd name="connsiteY188" fmla="*/ 2697296 h 4388311"/>
              <a:gd name="connsiteX189" fmla="*/ 3712622 w 6507660"/>
              <a:gd name="connsiteY189" fmla="*/ 2522524 h 4388311"/>
              <a:gd name="connsiteX190" fmla="*/ 3702185 w 6507660"/>
              <a:gd name="connsiteY190" fmla="*/ 2512087 h 4388311"/>
              <a:gd name="connsiteX191" fmla="*/ 4603602 w 6507660"/>
              <a:gd name="connsiteY191" fmla="*/ 2500040 h 4388311"/>
              <a:gd name="connsiteX192" fmla="*/ 4593165 w 6507660"/>
              <a:gd name="connsiteY192" fmla="*/ 2510477 h 4388311"/>
              <a:gd name="connsiteX193" fmla="*/ 4593165 w 6507660"/>
              <a:gd name="connsiteY193" fmla="*/ 2562336 h 4388311"/>
              <a:gd name="connsiteX194" fmla="*/ 4566925 w 6507660"/>
              <a:gd name="connsiteY194" fmla="*/ 2567634 h 4388311"/>
              <a:gd name="connsiteX195" fmla="*/ 4509376 w 6507660"/>
              <a:gd name="connsiteY195" fmla="*/ 2654454 h 4388311"/>
              <a:gd name="connsiteX196" fmla="*/ 4509377 w 6507660"/>
              <a:gd name="connsiteY196" fmla="*/ 3062874 h 4388311"/>
              <a:gd name="connsiteX197" fmla="*/ 4566926 w 6507660"/>
              <a:gd name="connsiteY197" fmla="*/ 3149694 h 4388311"/>
              <a:gd name="connsiteX198" fmla="*/ 4593165 w 6507660"/>
              <a:gd name="connsiteY198" fmla="*/ 3154992 h 4388311"/>
              <a:gd name="connsiteX199" fmla="*/ 4593165 w 6507660"/>
              <a:gd name="connsiteY199" fmla="*/ 3324576 h 4388311"/>
              <a:gd name="connsiteX200" fmla="*/ 4603602 w 6507660"/>
              <a:gd name="connsiteY200" fmla="*/ 3335013 h 4388311"/>
              <a:gd name="connsiteX201" fmla="*/ 4614039 w 6507660"/>
              <a:gd name="connsiteY201" fmla="*/ 3324576 h 4388311"/>
              <a:gd name="connsiteX202" fmla="*/ 4614039 w 6507660"/>
              <a:gd name="connsiteY202" fmla="*/ 3154991 h 4388311"/>
              <a:gd name="connsiteX203" fmla="*/ 4640278 w 6507660"/>
              <a:gd name="connsiteY203" fmla="*/ 3149693 h 4388311"/>
              <a:gd name="connsiteX204" fmla="*/ 4697826 w 6507660"/>
              <a:gd name="connsiteY204" fmla="*/ 3062873 h 4388311"/>
              <a:gd name="connsiteX205" fmla="*/ 4697826 w 6507660"/>
              <a:gd name="connsiteY205" fmla="*/ 2654454 h 4388311"/>
              <a:gd name="connsiteX206" fmla="*/ 4640278 w 6507660"/>
              <a:gd name="connsiteY206" fmla="*/ 2567634 h 4388311"/>
              <a:gd name="connsiteX207" fmla="*/ 4614039 w 6507660"/>
              <a:gd name="connsiteY207" fmla="*/ 2562336 h 4388311"/>
              <a:gd name="connsiteX208" fmla="*/ 4614039 w 6507660"/>
              <a:gd name="connsiteY208" fmla="*/ 2510477 h 4388311"/>
              <a:gd name="connsiteX209" fmla="*/ 4603602 w 6507660"/>
              <a:gd name="connsiteY209" fmla="*/ 2500040 h 4388311"/>
              <a:gd name="connsiteX210" fmla="*/ 4379688 w 6507660"/>
              <a:gd name="connsiteY210" fmla="*/ 2283372 h 4388311"/>
              <a:gd name="connsiteX211" fmla="*/ 4369251 w 6507660"/>
              <a:gd name="connsiteY211" fmla="*/ 2293809 h 4388311"/>
              <a:gd name="connsiteX212" fmla="*/ 4369251 w 6507660"/>
              <a:gd name="connsiteY212" fmla="*/ 2468580 h 4388311"/>
              <a:gd name="connsiteX213" fmla="*/ 4343008 w 6507660"/>
              <a:gd name="connsiteY213" fmla="*/ 2473879 h 4388311"/>
              <a:gd name="connsiteX214" fmla="*/ 4285459 w 6507660"/>
              <a:gd name="connsiteY214" fmla="*/ 2560699 h 4388311"/>
              <a:gd name="connsiteX215" fmla="*/ 4285460 w 6507660"/>
              <a:gd name="connsiteY215" fmla="*/ 2841021 h 4388311"/>
              <a:gd name="connsiteX216" fmla="*/ 4343009 w 6507660"/>
              <a:gd name="connsiteY216" fmla="*/ 2927841 h 4388311"/>
              <a:gd name="connsiteX217" fmla="*/ 4369251 w 6507660"/>
              <a:gd name="connsiteY217" fmla="*/ 2933140 h 4388311"/>
              <a:gd name="connsiteX218" fmla="*/ 4369251 w 6507660"/>
              <a:gd name="connsiteY218" fmla="*/ 3107908 h 4388311"/>
              <a:gd name="connsiteX219" fmla="*/ 4379688 w 6507660"/>
              <a:gd name="connsiteY219" fmla="*/ 3118345 h 4388311"/>
              <a:gd name="connsiteX220" fmla="*/ 4390126 w 6507660"/>
              <a:gd name="connsiteY220" fmla="*/ 3107908 h 4388311"/>
              <a:gd name="connsiteX221" fmla="*/ 4390126 w 6507660"/>
              <a:gd name="connsiteY221" fmla="*/ 2933137 h 4388311"/>
              <a:gd name="connsiteX222" fmla="*/ 4416361 w 6507660"/>
              <a:gd name="connsiteY222" fmla="*/ 2927840 h 4388311"/>
              <a:gd name="connsiteX223" fmla="*/ 4473908 w 6507660"/>
              <a:gd name="connsiteY223" fmla="*/ 2841020 h 4388311"/>
              <a:gd name="connsiteX224" fmla="*/ 4473908 w 6507660"/>
              <a:gd name="connsiteY224" fmla="*/ 2560699 h 4388311"/>
              <a:gd name="connsiteX225" fmla="*/ 4416361 w 6507660"/>
              <a:gd name="connsiteY225" fmla="*/ 2473879 h 4388311"/>
              <a:gd name="connsiteX226" fmla="*/ 4390126 w 6507660"/>
              <a:gd name="connsiteY226" fmla="*/ 2468582 h 4388311"/>
              <a:gd name="connsiteX227" fmla="*/ 4390126 w 6507660"/>
              <a:gd name="connsiteY227" fmla="*/ 2293809 h 4388311"/>
              <a:gd name="connsiteX228" fmla="*/ 4379688 w 6507660"/>
              <a:gd name="connsiteY228" fmla="*/ 2283372 h 4388311"/>
              <a:gd name="connsiteX229" fmla="*/ 4166318 w 6507660"/>
              <a:gd name="connsiteY229" fmla="*/ 2070455 h 4388311"/>
              <a:gd name="connsiteX230" fmla="*/ 4155881 w 6507660"/>
              <a:gd name="connsiteY230" fmla="*/ 2080892 h 4388311"/>
              <a:gd name="connsiteX231" fmla="*/ 4155881 w 6507660"/>
              <a:gd name="connsiteY231" fmla="*/ 2560422 h 4388311"/>
              <a:gd name="connsiteX232" fmla="*/ 4129637 w 6507660"/>
              <a:gd name="connsiteY232" fmla="*/ 2565721 h 4388311"/>
              <a:gd name="connsiteX233" fmla="*/ 4072089 w 6507660"/>
              <a:gd name="connsiteY233" fmla="*/ 2652541 h 4388311"/>
              <a:gd name="connsiteX234" fmla="*/ 4072089 w 6507660"/>
              <a:gd name="connsiteY234" fmla="*/ 3244636 h 4388311"/>
              <a:gd name="connsiteX235" fmla="*/ 4129638 w 6507660"/>
              <a:gd name="connsiteY235" fmla="*/ 3331457 h 4388311"/>
              <a:gd name="connsiteX236" fmla="*/ 4155881 w 6507660"/>
              <a:gd name="connsiteY236" fmla="*/ 3336755 h 4388311"/>
              <a:gd name="connsiteX237" fmla="*/ 4155881 w 6507660"/>
              <a:gd name="connsiteY237" fmla="*/ 3531368 h 4388311"/>
              <a:gd name="connsiteX238" fmla="*/ 4166318 w 6507660"/>
              <a:gd name="connsiteY238" fmla="*/ 3541805 h 4388311"/>
              <a:gd name="connsiteX239" fmla="*/ 4176755 w 6507660"/>
              <a:gd name="connsiteY239" fmla="*/ 3531368 h 4388311"/>
              <a:gd name="connsiteX240" fmla="*/ 4176755 w 6507660"/>
              <a:gd name="connsiteY240" fmla="*/ 3336752 h 4388311"/>
              <a:gd name="connsiteX241" fmla="*/ 4202989 w 6507660"/>
              <a:gd name="connsiteY241" fmla="*/ 3331456 h 4388311"/>
              <a:gd name="connsiteX242" fmla="*/ 4260538 w 6507660"/>
              <a:gd name="connsiteY242" fmla="*/ 3244635 h 4388311"/>
              <a:gd name="connsiteX243" fmla="*/ 4260538 w 6507660"/>
              <a:gd name="connsiteY243" fmla="*/ 2652541 h 4388311"/>
              <a:gd name="connsiteX244" fmla="*/ 4202989 w 6507660"/>
              <a:gd name="connsiteY244" fmla="*/ 2565721 h 4388311"/>
              <a:gd name="connsiteX245" fmla="*/ 4176755 w 6507660"/>
              <a:gd name="connsiteY245" fmla="*/ 2560424 h 4388311"/>
              <a:gd name="connsiteX246" fmla="*/ 4176755 w 6507660"/>
              <a:gd name="connsiteY246" fmla="*/ 2080892 h 4388311"/>
              <a:gd name="connsiteX247" fmla="*/ 4166318 w 6507660"/>
              <a:gd name="connsiteY247" fmla="*/ 2070455 h 4388311"/>
              <a:gd name="connsiteX248" fmla="*/ 3486102 w 6507660"/>
              <a:gd name="connsiteY248" fmla="*/ 1551546 h 4388311"/>
              <a:gd name="connsiteX249" fmla="*/ 3475666 w 6507660"/>
              <a:gd name="connsiteY249" fmla="*/ 1561983 h 4388311"/>
              <a:gd name="connsiteX250" fmla="*/ 3475666 w 6507660"/>
              <a:gd name="connsiteY250" fmla="*/ 1658632 h 4388311"/>
              <a:gd name="connsiteX251" fmla="*/ 3444999 w 6507660"/>
              <a:gd name="connsiteY251" fmla="*/ 1664823 h 4388311"/>
              <a:gd name="connsiteX252" fmla="*/ 3391877 w 6507660"/>
              <a:gd name="connsiteY252" fmla="*/ 1744965 h 4388311"/>
              <a:gd name="connsiteX253" fmla="*/ 3391877 w 6507660"/>
              <a:gd name="connsiteY253" fmla="*/ 2867581 h 4388311"/>
              <a:gd name="connsiteX254" fmla="*/ 3444999 w 6507660"/>
              <a:gd name="connsiteY254" fmla="*/ 2947723 h 4388311"/>
              <a:gd name="connsiteX255" fmla="*/ 3475666 w 6507660"/>
              <a:gd name="connsiteY255" fmla="*/ 2953914 h 4388311"/>
              <a:gd name="connsiteX256" fmla="*/ 3475666 w 6507660"/>
              <a:gd name="connsiteY256" fmla="*/ 3141474 h 4388311"/>
              <a:gd name="connsiteX257" fmla="*/ 3486102 w 6507660"/>
              <a:gd name="connsiteY257" fmla="*/ 3151911 h 4388311"/>
              <a:gd name="connsiteX258" fmla="*/ 3496540 w 6507660"/>
              <a:gd name="connsiteY258" fmla="*/ 3141474 h 4388311"/>
              <a:gd name="connsiteX259" fmla="*/ 3496540 w 6507660"/>
              <a:gd name="connsiteY259" fmla="*/ 2953914 h 4388311"/>
              <a:gd name="connsiteX260" fmla="*/ 3527205 w 6507660"/>
              <a:gd name="connsiteY260" fmla="*/ 2947723 h 4388311"/>
              <a:gd name="connsiteX261" fmla="*/ 3580326 w 6507660"/>
              <a:gd name="connsiteY261" fmla="*/ 2867581 h 4388311"/>
              <a:gd name="connsiteX262" fmla="*/ 3580326 w 6507660"/>
              <a:gd name="connsiteY262" fmla="*/ 1744965 h 4388311"/>
              <a:gd name="connsiteX263" fmla="*/ 3527205 w 6507660"/>
              <a:gd name="connsiteY263" fmla="*/ 1664823 h 4388311"/>
              <a:gd name="connsiteX264" fmla="*/ 3496540 w 6507660"/>
              <a:gd name="connsiteY264" fmla="*/ 1658632 h 4388311"/>
              <a:gd name="connsiteX265" fmla="*/ 3496540 w 6507660"/>
              <a:gd name="connsiteY265" fmla="*/ 1561983 h 4388311"/>
              <a:gd name="connsiteX266" fmla="*/ 3486102 w 6507660"/>
              <a:gd name="connsiteY266" fmla="*/ 1551546 h 4388311"/>
              <a:gd name="connsiteX267" fmla="*/ 3261818 w 6507660"/>
              <a:gd name="connsiteY267" fmla="*/ 1293939 h 4388311"/>
              <a:gd name="connsiteX268" fmla="*/ 3251381 w 6507660"/>
              <a:gd name="connsiteY268" fmla="*/ 1304376 h 4388311"/>
              <a:gd name="connsiteX269" fmla="*/ 3251381 w 6507660"/>
              <a:gd name="connsiteY269" fmla="*/ 1479148 h 4388311"/>
              <a:gd name="connsiteX270" fmla="*/ 3225141 w 6507660"/>
              <a:gd name="connsiteY270" fmla="*/ 1484446 h 4388311"/>
              <a:gd name="connsiteX271" fmla="*/ 3167592 w 6507660"/>
              <a:gd name="connsiteY271" fmla="*/ 1571266 h 4388311"/>
              <a:gd name="connsiteX272" fmla="*/ 3167593 w 6507660"/>
              <a:gd name="connsiteY272" fmla="*/ 1679113 h 4388311"/>
              <a:gd name="connsiteX273" fmla="*/ 3225142 w 6507660"/>
              <a:gd name="connsiteY273" fmla="*/ 1765934 h 4388311"/>
              <a:gd name="connsiteX274" fmla="*/ 3251381 w 6507660"/>
              <a:gd name="connsiteY274" fmla="*/ 1771231 h 4388311"/>
              <a:gd name="connsiteX275" fmla="*/ 3251381 w 6507660"/>
              <a:gd name="connsiteY275" fmla="*/ 2118475 h 4388311"/>
              <a:gd name="connsiteX276" fmla="*/ 3261818 w 6507660"/>
              <a:gd name="connsiteY276" fmla="*/ 2128912 h 4388311"/>
              <a:gd name="connsiteX277" fmla="*/ 3272255 w 6507660"/>
              <a:gd name="connsiteY277" fmla="*/ 2118475 h 4388311"/>
              <a:gd name="connsiteX278" fmla="*/ 3272255 w 6507660"/>
              <a:gd name="connsiteY278" fmla="*/ 1771230 h 4388311"/>
              <a:gd name="connsiteX279" fmla="*/ 3298493 w 6507660"/>
              <a:gd name="connsiteY279" fmla="*/ 1765932 h 4388311"/>
              <a:gd name="connsiteX280" fmla="*/ 3356041 w 6507660"/>
              <a:gd name="connsiteY280" fmla="*/ 1679112 h 4388311"/>
              <a:gd name="connsiteX281" fmla="*/ 3356041 w 6507660"/>
              <a:gd name="connsiteY281" fmla="*/ 1571266 h 4388311"/>
              <a:gd name="connsiteX282" fmla="*/ 3298493 w 6507660"/>
              <a:gd name="connsiteY282" fmla="*/ 1484446 h 4388311"/>
              <a:gd name="connsiteX283" fmla="*/ 3272255 w 6507660"/>
              <a:gd name="connsiteY283" fmla="*/ 1479149 h 4388311"/>
              <a:gd name="connsiteX284" fmla="*/ 3272255 w 6507660"/>
              <a:gd name="connsiteY284" fmla="*/ 1304376 h 4388311"/>
              <a:gd name="connsiteX285" fmla="*/ 3261818 w 6507660"/>
              <a:gd name="connsiteY285" fmla="*/ 1293939 h 4388311"/>
              <a:gd name="connsiteX286" fmla="*/ 3045279 w 6507660"/>
              <a:gd name="connsiteY286" fmla="*/ 1199327 h 4388311"/>
              <a:gd name="connsiteX287" fmla="*/ 3034842 w 6507660"/>
              <a:gd name="connsiteY287" fmla="*/ 1209764 h 4388311"/>
              <a:gd name="connsiteX288" fmla="*/ 3034842 w 6507660"/>
              <a:gd name="connsiteY288" fmla="*/ 1662859 h 4388311"/>
              <a:gd name="connsiteX289" fmla="*/ 3008599 w 6507660"/>
              <a:gd name="connsiteY289" fmla="*/ 1668157 h 4388311"/>
              <a:gd name="connsiteX290" fmla="*/ 2951050 w 6507660"/>
              <a:gd name="connsiteY290" fmla="*/ 1754977 h 4388311"/>
              <a:gd name="connsiteX291" fmla="*/ 2951051 w 6507660"/>
              <a:gd name="connsiteY291" fmla="*/ 2035299 h 4388311"/>
              <a:gd name="connsiteX292" fmla="*/ 3008600 w 6507660"/>
              <a:gd name="connsiteY292" fmla="*/ 2122119 h 4388311"/>
              <a:gd name="connsiteX293" fmla="*/ 3034842 w 6507660"/>
              <a:gd name="connsiteY293" fmla="*/ 2127418 h 4388311"/>
              <a:gd name="connsiteX294" fmla="*/ 3034842 w 6507660"/>
              <a:gd name="connsiteY294" fmla="*/ 2580512 h 4388311"/>
              <a:gd name="connsiteX295" fmla="*/ 3045279 w 6507660"/>
              <a:gd name="connsiteY295" fmla="*/ 2590949 h 4388311"/>
              <a:gd name="connsiteX296" fmla="*/ 3055716 w 6507660"/>
              <a:gd name="connsiteY296" fmla="*/ 2580512 h 4388311"/>
              <a:gd name="connsiteX297" fmla="*/ 3055716 w 6507660"/>
              <a:gd name="connsiteY297" fmla="*/ 2127415 h 4388311"/>
              <a:gd name="connsiteX298" fmla="*/ 3081952 w 6507660"/>
              <a:gd name="connsiteY298" fmla="*/ 2122119 h 4388311"/>
              <a:gd name="connsiteX299" fmla="*/ 3139500 w 6507660"/>
              <a:gd name="connsiteY299" fmla="*/ 2035298 h 4388311"/>
              <a:gd name="connsiteX300" fmla="*/ 3139500 w 6507660"/>
              <a:gd name="connsiteY300" fmla="*/ 1754977 h 4388311"/>
              <a:gd name="connsiteX301" fmla="*/ 3081952 w 6507660"/>
              <a:gd name="connsiteY301" fmla="*/ 1668157 h 4388311"/>
              <a:gd name="connsiteX302" fmla="*/ 3055716 w 6507660"/>
              <a:gd name="connsiteY302" fmla="*/ 1662860 h 4388311"/>
              <a:gd name="connsiteX303" fmla="*/ 3055716 w 6507660"/>
              <a:gd name="connsiteY303" fmla="*/ 1209764 h 4388311"/>
              <a:gd name="connsiteX304" fmla="*/ 3045279 w 6507660"/>
              <a:gd name="connsiteY304" fmla="*/ 1199327 h 4388311"/>
              <a:gd name="connsiteX305" fmla="*/ 2814311 w 6507660"/>
              <a:gd name="connsiteY305" fmla="*/ 1053664 h 4388311"/>
              <a:gd name="connsiteX306" fmla="*/ 2803874 w 6507660"/>
              <a:gd name="connsiteY306" fmla="*/ 1064101 h 4388311"/>
              <a:gd name="connsiteX307" fmla="*/ 2803874 w 6507660"/>
              <a:gd name="connsiteY307" fmla="*/ 1282808 h 4388311"/>
              <a:gd name="connsiteX308" fmla="*/ 2777621 w 6507660"/>
              <a:gd name="connsiteY308" fmla="*/ 1288108 h 4388311"/>
              <a:gd name="connsiteX309" fmla="*/ 2720072 w 6507660"/>
              <a:gd name="connsiteY309" fmla="*/ 1374928 h 4388311"/>
              <a:gd name="connsiteX310" fmla="*/ 2720073 w 6507660"/>
              <a:gd name="connsiteY310" fmla="*/ 1958767 h 4388311"/>
              <a:gd name="connsiteX311" fmla="*/ 2777622 w 6507660"/>
              <a:gd name="connsiteY311" fmla="*/ 2045588 h 4388311"/>
              <a:gd name="connsiteX312" fmla="*/ 2803874 w 6507660"/>
              <a:gd name="connsiteY312" fmla="*/ 2050888 h 4388311"/>
              <a:gd name="connsiteX313" fmla="*/ 2803874 w 6507660"/>
              <a:gd name="connsiteY313" fmla="*/ 2434848 h 4388311"/>
              <a:gd name="connsiteX314" fmla="*/ 2814311 w 6507660"/>
              <a:gd name="connsiteY314" fmla="*/ 2445285 h 4388311"/>
              <a:gd name="connsiteX315" fmla="*/ 2824748 w 6507660"/>
              <a:gd name="connsiteY315" fmla="*/ 2434848 h 4388311"/>
              <a:gd name="connsiteX316" fmla="*/ 2824748 w 6507660"/>
              <a:gd name="connsiteY316" fmla="*/ 2050881 h 4388311"/>
              <a:gd name="connsiteX317" fmla="*/ 2850974 w 6507660"/>
              <a:gd name="connsiteY317" fmla="*/ 2045586 h 4388311"/>
              <a:gd name="connsiteX318" fmla="*/ 2908522 w 6507660"/>
              <a:gd name="connsiteY318" fmla="*/ 1958766 h 4388311"/>
              <a:gd name="connsiteX319" fmla="*/ 2908522 w 6507660"/>
              <a:gd name="connsiteY319" fmla="*/ 1374928 h 4388311"/>
              <a:gd name="connsiteX320" fmla="*/ 2850974 w 6507660"/>
              <a:gd name="connsiteY320" fmla="*/ 1288108 h 4388311"/>
              <a:gd name="connsiteX321" fmla="*/ 2824748 w 6507660"/>
              <a:gd name="connsiteY321" fmla="*/ 1282813 h 4388311"/>
              <a:gd name="connsiteX322" fmla="*/ 2824748 w 6507660"/>
              <a:gd name="connsiteY322" fmla="*/ 1064101 h 4388311"/>
              <a:gd name="connsiteX323" fmla="*/ 2814311 w 6507660"/>
              <a:gd name="connsiteY323" fmla="*/ 1053664 h 4388311"/>
              <a:gd name="connsiteX324" fmla="*/ 1894767 w 6507660"/>
              <a:gd name="connsiteY324" fmla="*/ 1031593 h 4388311"/>
              <a:gd name="connsiteX325" fmla="*/ 1884330 w 6507660"/>
              <a:gd name="connsiteY325" fmla="*/ 1042030 h 4388311"/>
              <a:gd name="connsiteX326" fmla="*/ 1884330 w 6507660"/>
              <a:gd name="connsiteY326" fmla="*/ 1093889 h 4388311"/>
              <a:gd name="connsiteX327" fmla="*/ 1858090 w 6507660"/>
              <a:gd name="connsiteY327" fmla="*/ 1099187 h 4388311"/>
              <a:gd name="connsiteX328" fmla="*/ 1800541 w 6507660"/>
              <a:gd name="connsiteY328" fmla="*/ 1186006 h 4388311"/>
              <a:gd name="connsiteX329" fmla="*/ 1800542 w 6507660"/>
              <a:gd name="connsiteY329" fmla="*/ 1528829 h 4388311"/>
              <a:gd name="connsiteX330" fmla="*/ 1858091 w 6507660"/>
              <a:gd name="connsiteY330" fmla="*/ 1615650 h 4388311"/>
              <a:gd name="connsiteX331" fmla="*/ 1884330 w 6507660"/>
              <a:gd name="connsiteY331" fmla="*/ 1620947 h 4388311"/>
              <a:gd name="connsiteX332" fmla="*/ 1884330 w 6507660"/>
              <a:gd name="connsiteY332" fmla="*/ 1856128 h 4388311"/>
              <a:gd name="connsiteX333" fmla="*/ 1894767 w 6507660"/>
              <a:gd name="connsiteY333" fmla="*/ 1866565 h 4388311"/>
              <a:gd name="connsiteX334" fmla="*/ 1905204 w 6507660"/>
              <a:gd name="connsiteY334" fmla="*/ 1856128 h 4388311"/>
              <a:gd name="connsiteX335" fmla="*/ 1905204 w 6507660"/>
              <a:gd name="connsiteY335" fmla="*/ 1620946 h 4388311"/>
              <a:gd name="connsiteX336" fmla="*/ 1931443 w 6507660"/>
              <a:gd name="connsiteY336" fmla="*/ 1615648 h 4388311"/>
              <a:gd name="connsiteX337" fmla="*/ 1988991 w 6507660"/>
              <a:gd name="connsiteY337" fmla="*/ 1528828 h 4388311"/>
              <a:gd name="connsiteX338" fmla="*/ 1988991 w 6507660"/>
              <a:gd name="connsiteY338" fmla="*/ 1186006 h 4388311"/>
              <a:gd name="connsiteX339" fmla="*/ 1931443 w 6507660"/>
              <a:gd name="connsiteY339" fmla="*/ 1099187 h 4388311"/>
              <a:gd name="connsiteX340" fmla="*/ 1905204 w 6507660"/>
              <a:gd name="connsiteY340" fmla="*/ 1093889 h 4388311"/>
              <a:gd name="connsiteX341" fmla="*/ 1905204 w 6507660"/>
              <a:gd name="connsiteY341" fmla="*/ 1042030 h 4388311"/>
              <a:gd name="connsiteX342" fmla="*/ 1894767 w 6507660"/>
              <a:gd name="connsiteY342" fmla="*/ 1031593 h 4388311"/>
              <a:gd name="connsiteX343" fmla="*/ 2352676 w 6507660"/>
              <a:gd name="connsiteY343" fmla="*/ 949445 h 4388311"/>
              <a:gd name="connsiteX344" fmla="*/ 2342239 w 6507660"/>
              <a:gd name="connsiteY344" fmla="*/ 959881 h 4388311"/>
              <a:gd name="connsiteX345" fmla="*/ 2342239 w 6507660"/>
              <a:gd name="connsiteY345" fmla="*/ 1011739 h 4388311"/>
              <a:gd name="connsiteX346" fmla="*/ 2315996 w 6507660"/>
              <a:gd name="connsiteY346" fmla="*/ 1017038 h 4388311"/>
              <a:gd name="connsiteX347" fmla="*/ 2258447 w 6507660"/>
              <a:gd name="connsiteY347" fmla="*/ 1103859 h 4388311"/>
              <a:gd name="connsiteX348" fmla="*/ 2258448 w 6507660"/>
              <a:gd name="connsiteY348" fmla="*/ 1384179 h 4388311"/>
              <a:gd name="connsiteX349" fmla="*/ 2315997 w 6507660"/>
              <a:gd name="connsiteY349" fmla="*/ 1471000 h 4388311"/>
              <a:gd name="connsiteX350" fmla="*/ 2342239 w 6507660"/>
              <a:gd name="connsiteY350" fmla="*/ 1476298 h 4388311"/>
              <a:gd name="connsiteX351" fmla="*/ 2342239 w 6507660"/>
              <a:gd name="connsiteY351" fmla="*/ 1773979 h 4388311"/>
              <a:gd name="connsiteX352" fmla="*/ 2352676 w 6507660"/>
              <a:gd name="connsiteY352" fmla="*/ 1784416 h 4388311"/>
              <a:gd name="connsiteX353" fmla="*/ 2363113 w 6507660"/>
              <a:gd name="connsiteY353" fmla="*/ 1773979 h 4388311"/>
              <a:gd name="connsiteX354" fmla="*/ 2363113 w 6507660"/>
              <a:gd name="connsiteY354" fmla="*/ 1476295 h 4388311"/>
              <a:gd name="connsiteX355" fmla="*/ 2389349 w 6507660"/>
              <a:gd name="connsiteY355" fmla="*/ 1470998 h 4388311"/>
              <a:gd name="connsiteX356" fmla="*/ 2446897 w 6507660"/>
              <a:gd name="connsiteY356" fmla="*/ 1384178 h 4388311"/>
              <a:gd name="connsiteX357" fmla="*/ 2446897 w 6507660"/>
              <a:gd name="connsiteY357" fmla="*/ 1103859 h 4388311"/>
              <a:gd name="connsiteX358" fmla="*/ 2389349 w 6507660"/>
              <a:gd name="connsiteY358" fmla="*/ 1017038 h 4388311"/>
              <a:gd name="connsiteX359" fmla="*/ 2363113 w 6507660"/>
              <a:gd name="connsiteY359" fmla="*/ 1011741 h 4388311"/>
              <a:gd name="connsiteX360" fmla="*/ 2363113 w 6507660"/>
              <a:gd name="connsiteY360" fmla="*/ 959881 h 4388311"/>
              <a:gd name="connsiteX361" fmla="*/ 2352676 w 6507660"/>
              <a:gd name="connsiteY361" fmla="*/ 949445 h 4388311"/>
              <a:gd name="connsiteX362" fmla="*/ 94221 w 6507660"/>
              <a:gd name="connsiteY362" fmla="*/ 943144 h 4388311"/>
              <a:gd name="connsiteX363" fmla="*/ 83784 w 6507660"/>
              <a:gd name="connsiteY363" fmla="*/ 953581 h 4388311"/>
              <a:gd name="connsiteX364" fmla="*/ 83784 w 6507660"/>
              <a:gd name="connsiteY364" fmla="*/ 1128353 h 4388311"/>
              <a:gd name="connsiteX365" fmla="*/ 57548 w 6507660"/>
              <a:gd name="connsiteY365" fmla="*/ 1133650 h 4388311"/>
              <a:gd name="connsiteX366" fmla="*/ 0 w 6507660"/>
              <a:gd name="connsiteY366" fmla="*/ 1220470 h 4388311"/>
              <a:gd name="connsiteX367" fmla="*/ 0 w 6507660"/>
              <a:gd name="connsiteY367" fmla="*/ 1500791 h 4388311"/>
              <a:gd name="connsiteX368" fmla="*/ 57548 w 6507660"/>
              <a:gd name="connsiteY368" fmla="*/ 1587612 h 4388311"/>
              <a:gd name="connsiteX369" fmla="*/ 83784 w 6507660"/>
              <a:gd name="connsiteY369" fmla="*/ 1592908 h 4388311"/>
              <a:gd name="connsiteX370" fmla="*/ 83784 w 6507660"/>
              <a:gd name="connsiteY370" fmla="*/ 1767679 h 4388311"/>
              <a:gd name="connsiteX371" fmla="*/ 94221 w 6507660"/>
              <a:gd name="connsiteY371" fmla="*/ 1778116 h 4388311"/>
              <a:gd name="connsiteX372" fmla="*/ 104658 w 6507660"/>
              <a:gd name="connsiteY372" fmla="*/ 1767679 h 4388311"/>
              <a:gd name="connsiteX373" fmla="*/ 104658 w 6507660"/>
              <a:gd name="connsiteY373" fmla="*/ 1592911 h 4388311"/>
              <a:gd name="connsiteX374" fmla="*/ 130900 w 6507660"/>
              <a:gd name="connsiteY374" fmla="*/ 1587613 h 4388311"/>
              <a:gd name="connsiteX375" fmla="*/ 188449 w 6507660"/>
              <a:gd name="connsiteY375" fmla="*/ 1500792 h 4388311"/>
              <a:gd name="connsiteX376" fmla="*/ 188450 w 6507660"/>
              <a:gd name="connsiteY376" fmla="*/ 1220470 h 4388311"/>
              <a:gd name="connsiteX377" fmla="*/ 130901 w 6507660"/>
              <a:gd name="connsiteY377" fmla="*/ 1133650 h 4388311"/>
              <a:gd name="connsiteX378" fmla="*/ 104658 w 6507660"/>
              <a:gd name="connsiteY378" fmla="*/ 1128352 h 4388311"/>
              <a:gd name="connsiteX379" fmla="*/ 104658 w 6507660"/>
              <a:gd name="connsiteY379" fmla="*/ 953581 h 4388311"/>
              <a:gd name="connsiteX380" fmla="*/ 94221 w 6507660"/>
              <a:gd name="connsiteY380" fmla="*/ 943144 h 4388311"/>
              <a:gd name="connsiteX381" fmla="*/ 543772 w 6507660"/>
              <a:gd name="connsiteY381" fmla="*/ 699710 h 4388311"/>
              <a:gd name="connsiteX382" fmla="*/ 533335 w 6507660"/>
              <a:gd name="connsiteY382" fmla="*/ 710146 h 4388311"/>
              <a:gd name="connsiteX383" fmla="*/ 533335 w 6507660"/>
              <a:gd name="connsiteY383" fmla="*/ 762006 h 4388311"/>
              <a:gd name="connsiteX384" fmla="*/ 507096 w 6507660"/>
              <a:gd name="connsiteY384" fmla="*/ 767303 h 4388311"/>
              <a:gd name="connsiteX385" fmla="*/ 449548 w 6507660"/>
              <a:gd name="connsiteY385" fmla="*/ 854123 h 4388311"/>
              <a:gd name="connsiteX386" fmla="*/ 449548 w 6507660"/>
              <a:gd name="connsiteY386" fmla="*/ 1231916 h 4388311"/>
              <a:gd name="connsiteX387" fmla="*/ 507096 w 6507660"/>
              <a:gd name="connsiteY387" fmla="*/ 1318736 h 4388311"/>
              <a:gd name="connsiteX388" fmla="*/ 533335 w 6507660"/>
              <a:gd name="connsiteY388" fmla="*/ 1324034 h 4388311"/>
              <a:gd name="connsiteX389" fmla="*/ 533335 w 6507660"/>
              <a:gd name="connsiteY389" fmla="*/ 1524245 h 4388311"/>
              <a:gd name="connsiteX390" fmla="*/ 543772 w 6507660"/>
              <a:gd name="connsiteY390" fmla="*/ 1534682 h 4388311"/>
              <a:gd name="connsiteX391" fmla="*/ 554209 w 6507660"/>
              <a:gd name="connsiteY391" fmla="*/ 1524245 h 4388311"/>
              <a:gd name="connsiteX392" fmla="*/ 554209 w 6507660"/>
              <a:gd name="connsiteY392" fmla="*/ 1324035 h 4388311"/>
              <a:gd name="connsiteX393" fmla="*/ 580448 w 6507660"/>
              <a:gd name="connsiteY393" fmla="*/ 1318738 h 4388311"/>
              <a:gd name="connsiteX394" fmla="*/ 637997 w 6507660"/>
              <a:gd name="connsiteY394" fmla="*/ 1231917 h 4388311"/>
              <a:gd name="connsiteX395" fmla="*/ 637998 w 6507660"/>
              <a:gd name="connsiteY395" fmla="*/ 854123 h 4388311"/>
              <a:gd name="connsiteX396" fmla="*/ 580449 w 6507660"/>
              <a:gd name="connsiteY396" fmla="*/ 767303 h 4388311"/>
              <a:gd name="connsiteX397" fmla="*/ 554209 w 6507660"/>
              <a:gd name="connsiteY397" fmla="*/ 762005 h 4388311"/>
              <a:gd name="connsiteX398" fmla="*/ 554209 w 6507660"/>
              <a:gd name="connsiteY398" fmla="*/ 710146 h 4388311"/>
              <a:gd name="connsiteX399" fmla="*/ 543772 w 6507660"/>
              <a:gd name="connsiteY399" fmla="*/ 699710 h 4388311"/>
              <a:gd name="connsiteX400" fmla="*/ 2115722 w 6507660"/>
              <a:gd name="connsiteY400" fmla="*/ 672390 h 4388311"/>
              <a:gd name="connsiteX401" fmla="*/ 2105285 w 6507660"/>
              <a:gd name="connsiteY401" fmla="*/ 682828 h 4388311"/>
              <a:gd name="connsiteX402" fmla="*/ 2105285 w 6507660"/>
              <a:gd name="connsiteY402" fmla="*/ 1162358 h 4388311"/>
              <a:gd name="connsiteX403" fmla="*/ 2079042 w 6507660"/>
              <a:gd name="connsiteY403" fmla="*/ 1167656 h 4388311"/>
              <a:gd name="connsiteX404" fmla="*/ 2021493 w 6507660"/>
              <a:gd name="connsiteY404" fmla="*/ 1254476 h 4388311"/>
              <a:gd name="connsiteX405" fmla="*/ 2021494 w 6507660"/>
              <a:gd name="connsiteY405" fmla="*/ 1528830 h 4388311"/>
              <a:gd name="connsiteX406" fmla="*/ 2079043 w 6507660"/>
              <a:gd name="connsiteY406" fmla="*/ 1615651 h 4388311"/>
              <a:gd name="connsiteX407" fmla="*/ 2105285 w 6507660"/>
              <a:gd name="connsiteY407" fmla="*/ 1620949 h 4388311"/>
              <a:gd name="connsiteX408" fmla="*/ 2105285 w 6507660"/>
              <a:gd name="connsiteY408" fmla="*/ 2133302 h 4388311"/>
              <a:gd name="connsiteX409" fmla="*/ 2115722 w 6507660"/>
              <a:gd name="connsiteY409" fmla="*/ 2143739 h 4388311"/>
              <a:gd name="connsiteX410" fmla="*/ 2126159 w 6507660"/>
              <a:gd name="connsiteY410" fmla="*/ 2133302 h 4388311"/>
              <a:gd name="connsiteX411" fmla="*/ 2126159 w 6507660"/>
              <a:gd name="connsiteY411" fmla="*/ 1620946 h 4388311"/>
              <a:gd name="connsiteX412" fmla="*/ 2152395 w 6507660"/>
              <a:gd name="connsiteY412" fmla="*/ 1615650 h 4388311"/>
              <a:gd name="connsiteX413" fmla="*/ 2209943 w 6507660"/>
              <a:gd name="connsiteY413" fmla="*/ 1528829 h 4388311"/>
              <a:gd name="connsiteX414" fmla="*/ 2209943 w 6507660"/>
              <a:gd name="connsiteY414" fmla="*/ 1254476 h 4388311"/>
              <a:gd name="connsiteX415" fmla="*/ 2152395 w 6507660"/>
              <a:gd name="connsiteY415" fmla="*/ 1167656 h 4388311"/>
              <a:gd name="connsiteX416" fmla="*/ 2126159 w 6507660"/>
              <a:gd name="connsiteY416" fmla="*/ 1162359 h 4388311"/>
              <a:gd name="connsiteX417" fmla="*/ 2126159 w 6507660"/>
              <a:gd name="connsiteY417" fmla="*/ 682828 h 4388311"/>
              <a:gd name="connsiteX418" fmla="*/ 2115722 w 6507660"/>
              <a:gd name="connsiteY418" fmla="*/ 672390 h 4388311"/>
              <a:gd name="connsiteX419" fmla="*/ 1674627 w 6507660"/>
              <a:gd name="connsiteY419" fmla="*/ 671658 h 4388311"/>
              <a:gd name="connsiteX420" fmla="*/ 1664190 w 6507660"/>
              <a:gd name="connsiteY420" fmla="*/ 682095 h 4388311"/>
              <a:gd name="connsiteX421" fmla="*/ 1664190 w 6507660"/>
              <a:gd name="connsiteY421" fmla="*/ 733954 h 4388311"/>
              <a:gd name="connsiteX422" fmla="*/ 1637950 w 6507660"/>
              <a:gd name="connsiteY422" fmla="*/ 739251 h 4388311"/>
              <a:gd name="connsiteX423" fmla="*/ 1580401 w 6507660"/>
              <a:gd name="connsiteY423" fmla="*/ 826072 h 4388311"/>
              <a:gd name="connsiteX424" fmla="*/ 1580402 w 6507660"/>
              <a:gd name="connsiteY424" fmla="*/ 1265992 h 4388311"/>
              <a:gd name="connsiteX425" fmla="*/ 1637951 w 6507660"/>
              <a:gd name="connsiteY425" fmla="*/ 1352812 h 4388311"/>
              <a:gd name="connsiteX426" fmla="*/ 1664190 w 6507660"/>
              <a:gd name="connsiteY426" fmla="*/ 1358110 h 4388311"/>
              <a:gd name="connsiteX427" fmla="*/ 1664190 w 6507660"/>
              <a:gd name="connsiteY427" fmla="*/ 1496193 h 4388311"/>
              <a:gd name="connsiteX428" fmla="*/ 1674627 w 6507660"/>
              <a:gd name="connsiteY428" fmla="*/ 1506630 h 4388311"/>
              <a:gd name="connsiteX429" fmla="*/ 1685064 w 6507660"/>
              <a:gd name="connsiteY429" fmla="*/ 1496193 h 4388311"/>
              <a:gd name="connsiteX430" fmla="*/ 1685064 w 6507660"/>
              <a:gd name="connsiteY430" fmla="*/ 1358109 h 4388311"/>
              <a:gd name="connsiteX431" fmla="*/ 1711303 w 6507660"/>
              <a:gd name="connsiteY431" fmla="*/ 1352812 h 4388311"/>
              <a:gd name="connsiteX432" fmla="*/ 1768851 w 6507660"/>
              <a:gd name="connsiteY432" fmla="*/ 1265991 h 4388311"/>
              <a:gd name="connsiteX433" fmla="*/ 1768851 w 6507660"/>
              <a:gd name="connsiteY433" fmla="*/ 826072 h 4388311"/>
              <a:gd name="connsiteX434" fmla="*/ 1711303 w 6507660"/>
              <a:gd name="connsiteY434" fmla="*/ 739251 h 4388311"/>
              <a:gd name="connsiteX435" fmla="*/ 1685064 w 6507660"/>
              <a:gd name="connsiteY435" fmla="*/ 733954 h 4388311"/>
              <a:gd name="connsiteX436" fmla="*/ 1685064 w 6507660"/>
              <a:gd name="connsiteY436" fmla="*/ 682095 h 4388311"/>
              <a:gd name="connsiteX437" fmla="*/ 1674627 w 6507660"/>
              <a:gd name="connsiteY437" fmla="*/ 671658 h 4388311"/>
              <a:gd name="connsiteX438" fmla="*/ 2569677 w 6507660"/>
              <a:gd name="connsiteY438" fmla="*/ 648213 h 4388311"/>
              <a:gd name="connsiteX439" fmla="*/ 2559240 w 6507660"/>
              <a:gd name="connsiteY439" fmla="*/ 658650 h 4388311"/>
              <a:gd name="connsiteX440" fmla="*/ 2559240 w 6507660"/>
              <a:gd name="connsiteY440" fmla="*/ 1111745 h 4388311"/>
              <a:gd name="connsiteX441" fmla="*/ 2533000 w 6507660"/>
              <a:gd name="connsiteY441" fmla="*/ 1117043 h 4388311"/>
              <a:gd name="connsiteX442" fmla="*/ 2475451 w 6507660"/>
              <a:gd name="connsiteY442" fmla="*/ 1203862 h 4388311"/>
              <a:gd name="connsiteX443" fmla="*/ 2475452 w 6507660"/>
              <a:gd name="connsiteY443" fmla="*/ 1484184 h 4388311"/>
              <a:gd name="connsiteX444" fmla="*/ 2533001 w 6507660"/>
              <a:gd name="connsiteY444" fmla="*/ 1571005 h 4388311"/>
              <a:gd name="connsiteX445" fmla="*/ 2559240 w 6507660"/>
              <a:gd name="connsiteY445" fmla="*/ 1576302 h 4388311"/>
              <a:gd name="connsiteX446" fmla="*/ 2559240 w 6507660"/>
              <a:gd name="connsiteY446" fmla="*/ 2029397 h 4388311"/>
              <a:gd name="connsiteX447" fmla="*/ 2569677 w 6507660"/>
              <a:gd name="connsiteY447" fmla="*/ 2039834 h 4388311"/>
              <a:gd name="connsiteX448" fmla="*/ 2580114 w 6507660"/>
              <a:gd name="connsiteY448" fmla="*/ 2029397 h 4388311"/>
              <a:gd name="connsiteX449" fmla="*/ 2580114 w 6507660"/>
              <a:gd name="connsiteY449" fmla="*/ 1576301 h 4388311"/>
              <a:gd name="connsiteX450" fmla="*/ 2606353 w 6507660"/>
              <a:gd name="connsiteY450" fmla="*/ 1571004 h 4388311"/>
              <a:gd name="connsiteX451" fmla="*/ 2663901 w 6507660"/>
              <a:gd name="connsiteY451" fmla="*/ 1484183 h 4388311"/>
              <a:gd name="connsiteX452" fmla="*/ 2663901 w 6507660"/>
              <a:gd name="connsiteY452" fmla="*/ 1203862 h 4388311"/>
              <a:gd name="connsiteX453" fmla="*/ 2606353 w 6507660"/>
              <a:gd name="connsiteY453" fmla="*/ 1117043 h 4388311"/>
              <a:gd name="connsiteX454" fmla="*/ 2580114 w 6507660"/>
              <a:gd name="connsiteY454" fmla="*/ 1111745 h 4388311"/>
              <a:gd name="connsiteX455" fmla="*/ 2580114 w 6507660"/>
              <a:gd name="connsiteY455" fmla="*/ 658650 h 4388311"/>
              <a:gd name="connsiteX456" fmla="*/ 2569677 w 6507660"/>
              <a:gd name="connsiteY456" fmla="*/ 648213 h 4388311"/>
              <a:gd name="connsiteX457" fmla="*/ 1433611 w 6507660"/>
              <a:gd name="connsiteY457" fmla="*/ 591611 h 4388311"/>
              <a:gd name="connsiteX458" fmla="*/ 1423174 w 6507660"/>
              <a:gd name="connsiteY458" fmla="*/ 602047 h 4388311"/>
              <a:gd name="connsiteX459" fmla="*/ 1423174 w 6507660"/>
              <a:gd name="connsiteY459" fmla="*/ 653907 h 4388311"/>
              <a:gd name="connsiteX460" fmla="*/ 1396934 w 6507660"/>
              <a:gd name="connsiteY460" fmla="*/ 659204 h 4388311"/>
              <a:gd name="connsiteX461" fmla="*/ 1339385 w 6507660"/>
              <a:gd name="connsiteY461" fmla="*/ 746024 h 4388311"/>
              <a:gd name="connsiteX462" fmla="*/ 1339386 w 6507660"/>
              <a:gd name="connsiteY462" fmla="*/ 1026348 h 4388311"/>
              <a:gd name="connsiteX463" fmla="*/ 1396935 w 6507660"/>
              <a:gd name="connsiteY463" fmla="*/ 1113168 h 4388311"/>
              <a:gd name="connsiteX464" fmla="*/ 1423174 w 6507660"/>
              <a:gd name="connsiteY464" fmla="*/ 1118465 h 4388311"/>
              <a:gd name="connsiteX465" fmla="*/ 1423174 w 6507660"/>
              <a:gd name="connsiteY465" fmla="*/ 1416145 h 4388311"/>
              <a:gd name="connsiteX466" fmla="*/ 1433611 w 6507660"/>
              <a:gd name="connsiteY466" fmla="*/ 1426582 h 4388311"/>
              <a:gd name="connsiteX467" fmla="*/ 1444048 w 6507660"/>
              <a:gd name="connsiteY467" fmla="*/ 1416145 h 4388311"/>
              <a:gd name="connsiteX468" fmla="*/ 1444048 w 6507660"/>
              <a:gd name="connsiteY468" fmla="*/ 1118463 h 4388311"/>
              <a:gd name="connsiteX469" fmla="*/ 1470287 w 6507660"/>
              <a:gd name="connsiteY469" fmla="*/ 1113165 h 4388311"/>
              <a:gd name="connsiteX470" fmla="*/ 1527835 w 6507660"/>
              <a:gd name="connsiteY470" fmla="*/ 1026345 h 4388311"/>
              <a:gd name="connsiteX471" fmla="*/ 1527835 w 6507660"/>
              <a:gd name="connsiteY471" fmla="*/ 746024 h 4388311"/>
              <a:gd name="connsiteX472" fmla="*/ 1470287 w 6507660"/>
              <a:gd name="connsiteY472" fmla="*/ 659204 h 4388311"/>
              <a:gd name="connsiteX473" fmla="*/ 1444048 w 6507660"/>
              <a:gd name="connsiteY473" fmla="*/ 653907 h 4388311"/>
              <a:gd name="connsiteX474" fmla="*/ 1444048 w 6507660"/>
              <a:gd name="connsiteY474" fmla="*/ 602047 h 4388311"/>
              <a:gd name="connsiteX475" fmla="*/ 1433611 w 6507660"/>
              <a:gd name="connsiteY475" fmla="*/ 591611 h 4388311"/>
              <a:gd name="connsiteX476" fmla="*/ 312886 w 6507660"/>
              <a:gd name="connsiteY476" fmla="*/ 572770 h 4388311"/>
              <a:gd name="connsiteX477" fmla="*/ 302449 w 6507660"/>
              <a:gd name="connsiteY477" fmla="*/ 583207 h 4388311"/>
              <a:gd name="connsiteX478" fmla="*/ 302449 w 6507660"/>
              <a:gd name="connsiteY478" fmla="*/ 1000640 h 4388311"/>
              <a:gd name="connsiteX479" fmla="*/ 290186 w 6507660"/>
              <a:gd name="connsiteY479" fmla="*/ 1003115 h 4388311"/>
              <a:gd name="connsiteX480" fmla="*/ 232638 w 6507660"/>
              <a:gd name="connsiteY480" fmla="*/ 1089936 h 4388311"/>
              <a:gd name="connsiteX481" fmla="*/ 232638 w 6507660"/>
              <a:gd name="connsiteY481" fmla="*/ 1452599 h 4388311"/>
              <a:gd name="connsiteX482" fmla="*/ 290186 w 6507660"/>
              <a:gd name="connsiteY482" fmla="*/ 1539420 h 4388311"/>
              <a:gd name="connsiteX483" fmla="*/ 302449 w 6507660"/>
              <a:gd name="connsiteY483" fmla="*/ 1541895 h 4388311"/>
              <a:gd name="connsiteX484" fmla="*/ 302449 w 6507660"/>
              <a:gd name="connsiteY484" fmla="*/ 1953954 h 4388311"/>
              <a:gd name="connsiteX485" fmla="*/ 312886 w 6507660"/>
              <a:gd name="connsiteY485" fmla="*/ 1964391 h 4388311"/>
              <a:gd name="connsiteX486" fmla="*/ 323323 w 6507660"/>
              <a:gd name="connsiteY486" fmla="*/ 1953954 h 4388311"/>
              <a:gd name="connsiteX487" fmla="*/ 323323 w 6507660"/>
              <a:gd name="connsiteY487" fmla="*/ 1546110 h 4388311"/>
              <a:gd name="connsiteX488" fmla="*/ 326863 w 6507660"/>
              <a:gd name="connsiteY488" fmla="*/ 1546824 h 4388311"/>
              <a:gd name="connsiteX489" fmla="*/ 326862 w 6507660"/>
              <a:gd name="connsiteY489" fmla="*/ 1546825 h 4388311"/>
              <a:gd name="connsiteX490" fmla="*/ 421087 w 6507660"/>
              <a:gd name="connsiteY490" fmla="*/ 1452600 h 4388311"/>
              <a:gd name="connsiteX491" fmla="*/ 421088 w 6507660"/>
              <a:gd name="connsiteY491" fmla="*/ 1089936 h 4388311"/>
              <a:gd name="connsiteX492" fmla="*/ 326863 w 6507660"/>
              <a:gd name="connsiteY492" fmla="*/ 995711 h 4388311"/>
              <a:gd name="connsiteX493" fmla="*/ 323323 w 6507660"/>
              <a:gd name="connsiteY493" fmla="*/ 996425 h 4388311"/>
              <a:gd name="connsiteX494" fmla="*/ 323323 w 6507660"/>
              <a:gd name="connsiteY494" fmla="*/ 583207 h 4388311"/>
              <a:gd name="connsiteX495" fmla="*/ 312886 w 6507660"/>
              <a:gd name="connsiteY495" fmla="*/ 572770 h 4388311"/>
              <a:gd name="connsiteX496" fmla="*/ 781224 w 6507660"/>
              <a:gd name="connsiteY496" fmla="*/ 291272 h 4388311"/>
              <a:gd name="connsiteX497" fmla="*/ 770787 w 6507660"/>
              <a:gd name="connsiteY497" fmla="*/ 301709 h 4388311"/>
              <a:gd name="connsiteX498" fmla="*/ 770787 w 6507660"/>
              <a:gd name="connsiteY498" fmla="*/ 353568 h 4388311"/>
              <a:gd name="connsiteX499" fmla="*/ 744548 w 6507660"/>
              <a:gd name="connsiteY499" fmla="*/ 358866 h 4388311"/>
              <a:gd name="connsiteX500" fmla="*/ 687000 w 6507660"/>
              <a:gd name="connsiteY500" fmla="*/ 445686 h 4388311"/>
              <a:gd name="connsiteX501" fmla="*/ 687000 w 6507660"/>
              <a:gd name="connsiteY501" fmla="*/ 854105 h 4388311"/>
              <a:gd name="connsiteX502" fmla="*/ 744548 w 6507660"/>
              <a:gd name="connsiteY502" fmla="*/ 940925 h 4388311"/>
              <a:gd name="connsiteX503" fmla="*/ 770787 w 6507660"/>
              <a:gd name="connsiteY503" fmla="*/ 946223 h 4388311"/>
              <a:gd name="connsiteX504" fmla="*/ 770787 w 6507660"/>
              <a:gd name="connsiteY504" fmla="*/ 1115808 h 4388311"/>
              <a:gd name="connsiteX505" fmla="*/ 781224 w 6507660"/>
              <a:gd name="connsiteY505" fmla="*/ 1126245 h 4388311"/>
              <a:gd name="connsiteX506" fmla="*/ 791661 w 6507660"/>
              <a:gd name="connsiteY506" fmla="*/ 1115808 h 4388311"/>
              <a:gd name="connsiteX507" fmla="*/ 791661 w 6507660"/>
              <a:gd name="connsiteY507" fmla="*/ 946224 h 4388311"/>
              <a:gd name="connsiteX508" fmla="*/ 817900 w 6507660"/>
              <a:gd name="connsiteY508" fmla="*/ 940927 h 4388311"/>
              <a:gd name="connsiteX509" fmla="*/ 875449 w 6507660"/>
              <a:gd name="connsiteY509" fmla="*/ 854106 h 4388311"/>
              <a:gd name="connsiteX510" fmla="*/ 875450 w 6507660"/>
              <a:gd name="connsiteY510" fmla="*/ 445686 h 4388311"/>
              <a:gd name="connsiteX511" fmla="*/ 817901 w 6507660"/>
              <a:gd name="connsiteY511" fmla="*/ 358866 h 4388311"/>
              <a:gd name="connsiteX512" fmla="*/ 791661 w 6507660"/>
              <a:gd name="connsiteY512" fmla="*/ 353568 h 4388311"/>
              <a:gd name="connsiteX513" fmla="*/ 791661 w 6507660"/>
              <a:gd name="connsiteY513" fmla="*/ 301709 h 4388311"/>
              <a:gd name="connsiteX514" fmla="*/ 781224 w 6507660"/>
              <a:gd name="connsiteY514" fmla="*/ 291272 h 4388311"/>
              <a:gd name="connsiteX515" fmla="*/ 1005139 w 6507660"/>
              <a:gd name="connsiteY515" fmla="*/ 74604 h 4388311"/>
              <a:gd name="connsiteX516" fmla="*/ 994702 w 6507660"/>
              <a:gd name="connsiteY516" fmla="*/ 85041 h 4388311"/>
              <a:gd name="connsiteX517" fmla="*/ 994702 w 6507660"/>
              <a:gd name="connsiteY517" fmla="*/ 259815 h 4388311"/>
              <a:gd name="connsiteX518" fmla="*/ 968467 w 6507660"/>
              <a:gd name="connsiteY518" fmla="*/ 265112 h 4388311"/>
              <a:gd name="connsiteX519" fmla="*/ 910918 w 6507660"/>
              <a:gd name="connsiteY519" fmla="*/ 351934 h 4388311"/>
              <a:gd name="connsiteX520" fmla="*/ 910918 w 6507660"/>
              <a:gd name="connsiteY520" fmla="*/ 632253 h 4388311"/>
              <a:gd name="connsiteX521" fmla="*/ 968467 w 6507660"/>
              <a:gd name="connsiteY521" fmla="*/ 719073 h 4388311"/>
              <a:gd name="connsiteX522" fmla="*/ 994702 w 6507660"/>
              <a:gd name="connsiteY522" fmla="*/ 724370 h 4388311"/>
              <a:gd name="connsiteX523" fmla="*/ 994702 w 6507660"/>
              <a:gd name="connsiteY523" fmla="*/ 899140 h 4388311"/>
              <a:gd name="connsiteX524" fmla="*/ 1005139 w 6507660"/>
              <a:gd name="connsiteY524" fmla="*/ 909577 h 4388311"/>
              <a:gd name="connsiteX525" fmla="*/ 1015576 w 6507660"/>
              <a:gd name="connsiteY525" fmla="*/ 899140 h 4388311"/>
              <a:gd name="connsiteX526" fmla="*/ 1015576 w 6507660"/>
              <a:gd name="connsiteY526" fmla="*/ 724372 h 4388311"/>
              <a:gd name="connsiteX527" fmla="*/ 1041819 w 6507660"/>
              <a:gd name="connsiteY527" fmla="*/ 719074 h 4388311"/>
              <a:gd name="connsiteX528" fmla="*/ 1099367 w 6507660"/>
              <a:gd name="connsiteY528" fmla="*/ 632254 h 4388311"/>
              <a:gd name="connsiteX529" fmla="*/ 1099368 w 6507660"/>
              <a:gd name="connsiteY529" fmla="*/ 351934 h 4388311"/>
              <a:gd name="connsiteX530" fmla="*/ 1041820 w 6507660"/>
              <a:gd name="connsiteY530" fmla="*/ 265112 h 4388311"/>
              <a:gd name="connsiteX531" fmla="*/ 1015576 w 6507660"/>
              <a:gd name="connsiteY531" fmla="*/ 259813 h 4388311"/>
              <a:gd name="connsiteX532" fmla="*/ 1015576 w 6507660"/>
              <a:gd name="connsiteY532" fmla="*/ 85041 h 4388311"/>
              <a:gd name="connsiteX533" fmla="*/ 1005139 w 6507660"/>
              <a:gd name="connsiteY533" fmla="*/ 74604 h 4388311"/>
              <a:gd name="connsiteX534" fmla="*/ 1218510 w 6507660"/>
              <a:gd name="connsiteY534" fmla="*/ 0 h 4388311"/>
              <a:gd name="connsiteX535" fmla="*/ 1208073 w 6507660"/>
              <a:gd name="connsiteY535" fmla="*/ 10437 h 4388311"/>
              <a:gd name="connsiteX536" fmla="*/ 1208073 w 6507660"/>
              <a:gd name="connsiteY536" fmla="*/ 351657 h 4388311"/>
              <a:gd name="connsiteX537" fmla="*/ 1181838 w 6507660"/>
              <a:gd name="connsiteY537" fmla="*/ 356953 h 4388311"/>
              <a:gd name="connsiteX538" fmla="*/ 1124289 w 6507660"/>
              <a:gd name="connsiteY538" fmla="*/ 443774 h 4388311"/>
              <a:gd name="connsiteX539" fmla="*/ 1124289 w 6507660"/>
              <a:gd name="connsiteY539" fmla="*/ 1035868 h 4388311"/>
              <a:gd name="connsiteX540" fmla="*/ 1181838 w 6507660"/>
              <a:gd name="connsiteY540" fmla="*/ 1122688 h 4388311"/>
              <a:gd name="connsiteX541" fmla="*/ 1208073 w 6507660"/>
              <a:gd name="connsiteY541" fmla="*/ 1127985 h 4388311"/>
              <a:gd name="connsiteX542" fmla="*/ 1208073 w 6507660"/>
              <a:gd name="connsiteY542" fmla="*/ 1460912 h 4388311"/>
              <a:gd name="connsiteX543" fmla="*/ 1218510 w 6507660"/>
              <a:gd name="connsiteY543" fmla="*/ 1471349 h 4388311"/>
              <a:gd name="connsiteX544" fmla="*/ 1228947 w 6507660"/>
              <a:gd name="connsiteY544" fmla="*/ 1460912 h 4388311"/>
              <a:gd name="connsiteX545" fmla="*/ 1228947 w 6507660"/>
              <a:gd name="connsiteY545" fmla="*/ 1127987 h 4388311"/>
              <a:gd name="connsiteX546" fmla="*/ 1255190 w 6507660"/>
              <a:gd name="connsiteY546" fmla="*/ 1122689 h 4388311"/>
              <a:gd name="connsiteX547" fmla="*/ 1312738 w 6507660"/>
              <a:gd name="connsiteY547" fmla="*/ 1035869 h 4388311"/>
              <a:gd name="connsiteX548" fmla="*/ 1312739 w 6507660"/>
              <a:gd name="connsiteY548" fmla="*/ 443774 h 4388311"/>
              <a:gd name="connsiteX549" fmla="*/ 1255191 w 6507660"/>
              <a:gd name="connsiteY549" fmla="*/ 356953 h 4388311"/>
              <a:gd name="connsiteX550" fmla="*/ 1228947 w 6507660"/>
              <a:gd name="connsiteY550" fmla="*/ 351655 h 4388311"/>
              <a:gd name="connsiteX551" fmla="*/ 1228947 w 6507660"/>
              <a:gd name="connsiteY551" fmla="*/ 10437 h 4388311"/>
              <a:gd name="connsiteX552" fmla="*/ 1218510 w 6507660"/>
              <a:gd name="connsiteY552" fmla="*/ 0 h 438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</a:cxnLst>
            <a:rect l="l" t="t" r="r" b="b"/>
            <a:pathLst>
              <a:path w="6507660" h="4388311">
                <a:moveTo>
                  <a:pt x="5290604" y="3151911"/>
                </a:moveTo>
                <a:cubicBezTo>
                  <a:pt x="5284840" y="3151911"/>
                  <a:pt x="5280167" y="3156584"/>
                  <a:pt x="5280167" y="3162348"/>
                </a:cubicBezTo>
                <a:lnTo>
                  <a:pt x="5280167" y="3337120"/>
                </a:lnTo>
                <a:lnTo>
                  <a:pt x="5253923" y="3342418"/>
                </a:lnTo>
                <a:cubicBezTo>
                  <a:pt x="5220104" y="3356722"/>
                  <a:pt x="5196375" y="3390209"/>
                  <a:pt x="5196375" y="3429238"/>
                </a:cubicBezTo>
                <a:cubicBezTo>
                  <a:pt x="5196375" y="3522679"/>
                  <a:pt x="5196376" y="3616119"/>
                  <a:pt x="5196376" y="3709560"/>
                </a:cubicBezTo>
                <a:cubicBezTo>
                  <a:pt x="5196376" y="3748589"/>
                  <a:pt x="5220106" y="3782076"/>
                  <a:pt x="5253924" y="3796381"/>
                </a:cubicBezTo>
                <a:lnTo>
                  <a:pt x="5280167" y="3801679"/>
                </a:lnTo>
                <a:lnTo>
                  <a:pt x="5280167" y="3976447"/>
                </a:lnTo>
                <a:cubicBezTo>
                  <a:pt x="5280167" y="3982211"/>
                  <a:pt x="5284840" y="3986884"/>
                  <a:pt x="5290604" y="3986884"/>
                </a:cubicBezTo>
                <a:cubicBezTo>
                  <a:pt x="5296368" y="3986884"/>
                  <a:pt x="5301041" y="3982211"/>
                  <a:pt x="5301041" y="3976447"/>
                </a:cubicBezTo>
                <a:lnTo>
                  <a:pt x="5301041" y="3801676"/>
                </a:lnTo>
                <a:lnTo>
                  <a:pt x="5327277" y="3796380"/>
                </a:lnTo>
                <a:cubicBezTo>
                  <a:pt x="5361095" y="3782075"/>
                  <a:pt x="5384824" y="3748588"/>
                  <a:pt x="5384824" y="3709559"/>
                </a:cubicBezTo>
                <a:lnTo>
                  <a:pt x="5384824" y="3429238"/>
                </a:lnTo>
                <a:cubicBezTo>
                  <a:pt x="5384824" y="3390209"/>
                  <a:pt x="5361095" y="3356722"/>
                  <a:pt x="5327277" y="3342418"/>
                </a:cubicBezTo>
                <a:lnTo>
                  <a:pt x="5301041" y="3337121"/>
                </a:lnTo>
                <a:lnTo>
                  <a:pt x="5301041" y="3162348"/>
                </a:lnTo>
                <a:cubicBezTo>
                  <a:pt x="5301041" y="3156584"/>
                  <a:pt x="5296368" y="3151911"/>
                  <a:pt x="5290604" y="3151911"/>
                </a:cubicBezTo>
                <a:close/>
                <a:moveTo>
                  <a:pt x="5071938" y="2996689"/>
                </a:moveTo>
                <a:cubicBezTo>
                  <a:pt x="5066174" y="2996689"/>
                  <a:pt x="5061501" y="3001362"/>
                  <a:pt x="5061501" y="3007126"/>
                </a:cubicBezTo>
                <a:lnTo>
                  <a:pt x="5061501" y="3205193"/>
                </a:lnTo>
                <a:lnTo>
                  <a:pt x="5057961" y="3204478"/>
                </a:lnTo>
                <a:cubicBezTo>
                  <a:pt x="5005922" y="3204478"/>
                  <a:pt x="4963736" y="3246664"/>
                  <a:pt x="4963736" y="3298703"/>
                </a:cubicBezTo>
                <a:cubicBezTo>
                  <a:pt x="4963736" y="3419591"/>
                  <a:pt x="4963737" y="3540480"/>
                  <a:pt x="4963737" y="3661368"/>
                </a:cubicBezTo>
                <a:cubicBezTo>
                  <a:pt x="4963737" y="3713407"/>
                  <a:pt x="5005923" y="3755593"/>
                  <a:pt x="5057962" y="3755593"/>
                </a:cubicBezTo>
                <a:lnTo>
                  <a:pt x="5057961" y="3755592"/>
                </a:lnTo>
                <a:lnTo>
                  <a:pt x="5061501" y="3754878"/>
                </a:lnTo>
                <a:lnTo>
                  <a:pt x="5061501" y="4377874"/>
                </a:lnTo>
                <a:cubicBezTo>
                  <a:pt x="5061501" y="4383638"/>
                  <a:pt x="5066174" y="4388311"/>
                  <a:pt x="5071938" y="4388311"/>
                </a:cubicBezTo>
                <a:cubicBezTo>
                  <a:pt x="5077703" y="4388311"/>
                  <a:pt x="5082375" y="4383638"/>
                  <a:pt x="5082375" y="4377874"/>
                </a:cubicBezTo>
                <a:lnTo>
                  <a:pt x="5082375" y="3750663"/>
                </a:lnTo>
                <a:lnTo>
                  <a:pt x="5094638" y="3748188"/>
                </a:lnTo>
                <a:cubicBezTo>
                  <a:pt x="5128456" y="3733883"/>
                  <a:pt x="5152186" y="3700396"/>
                  <a:pt x="5152186" y="3661367"/>
                </a:cubicBezTo>
                <a:lnTo>
                  <a:pt x="5152186" y="3298703"/>
                </a:lnTo>
                <a:cubicBezTo>
                  <a:pt x="5152186" y="3259674"/>
                  <a:pt x="5128456" y="3226187"/>
                  <a:pt x="5094638" y="3211883"/>
                </a:cubicBezTo>
                <a:lnTo>
                  <a:pt x="5082375" y="3209407"/>
                </a:lnTo>
                <a:lnTo>
                  <a:pt x="5082375" y="3007126"/>
                </a:lnTo>
                <a:cubicBezTo>
                  <a:pt x="5082375" y="3001362"/>
                  <a:pt x="5077703" y="2996689"/>
                  <a:pt x="5071938" y="2996689"/>
                </a:cubicBezTo>
                <a:close/>
                <a:moveTo>
                  <a:pt x="6413436" y="2973900"/>
                </a:moveTo>
                <a:cubicBezTo>
                  <a:pt x="6407672" y="2973900"/>
                  <a:pt x="6402999" y="2978573"/>
                  <a:pt x="6402999" y="2984337"/>
                </a:cubicBezTo>
                <a:lnTo>
                  <a:pt x="6402999" y="3159109"/>
                </a:lnTo>
                <a:lnTo>
                  <a:pt x="6376758" y="3164407"/>
                </a:lnTo>
                <a:cubicBezTo>
                  <a:pt x="6342940" y="3178711"/>
                  <a:pt x="6319210" y="3212198"/>
                  <a:pt x="6319210" y="3251227"/>
                </a:cubicBezTo>
                <a:cubicBezTo>
                  <a:pt x="6319210" y="3344668"/>
                  <a:pt x="6319211" y="3438108"/>
                  <a:pt x="6319211" y="3531549"/>
                </a:cubicBezTo>
                <a:cubicBezTo>
                  <a:pt x="6319211" y="3570579"/>
                  <a:pt x="6342941" y="3604065"/>
                  <a:pt x="6376759" y="3618370"/>
                </a:cubicBezTo>
                <a:lnTo>
                  <a:pt x="6402999" y="3623667"/>
                </a:lnTo>
                <a:lnTo>
                  <a:pt x="6402999" y="3798436"/>
                </a:lnTo>
                <a:cubicBezTo>
                  <a:pt x="6402999" y="3804200"/>
                  <a:pt x="6407672" y="3808873"/>
                  <a:pt x="6413436" y="3808873"/>
                </a:cubicBezTo>
                <a:cubicBezTo>
                  <a:pt x="6419200" y="3808873"/>
                  <a:pt x="6423873" y="3804200"/>
                  <a:pt x="6423873" y="3798436"/>
                </a:cubicBezTo>
                <a:lnTo>
                  <a:pt x="6423873" y="3623666"/>
                </a:lnTo>
                <a:lnTo>
                  <a:pt x="6450111" y="3618369"/>
                </a:lnTo>
                <a:cubicBezTo>
                  <a:pt x="6483930" y="3604064"/>
                  <a:pt x="6507660" y="3570578"/>
                  <a:pt x="6507660" y="3531548"/>
                </a:cubicBezTo>
                <a:lnTo>
                  <a:pt x="6507660" y="3251227"/>
                </a:lnTo>
                <a:cubicBezTo>
                  <a:pt x="6507660" y="3212198"/>
                  <a:pt x="6483930" y="3178711"/>
                  <a:pt x="6450111" y="3164407"/>
                </a:cubicBezTo>
                <a:lnTo>
                  <a:pt x="6423873" y="3159109"/>
                </a:lnTo>
                <a:lnTo>
                  <a:pt x="6423873" y="2984337"/>
                </a:lnTo>
                <a:cubicBezTo>
                  <a:pt x="6423873" y="2978573"/>
                  <a:pt x="6419200" y="2973900"/>
                  <a:pt x="6413436" y="2973900"/>
                </a:cubicBezTo>
                <a:close/>
                <a:moveTo>
                  <a:pt x="4841054" y="2908477"/>
                </a:moveTo>
                <a:cubicBezTo>
                  <a:pt x="4835290" y="2908477"/>
                  <a:pt x="4830617" y="2913150"/>
                  <a:pt x="4830617" y="2918914"/>
                </a:cubicBezTo>
                <a:lnTo>
                  <a:pt x="4830617" y="2970773"/>
                </a:lnTo>
                <a:lnTo>
                  <a:pt x="4804377" y="2976071"/>
                </a:lnTo>
                <a:cubicBezTo>
                  <a:pt x="4770557" y="2990375"/>
                  <a:pt x="4746828" y="3023862"/>
                  <a:pt x="4746828" y="3062891"/>
                </a:cubicBezTo>
                <a:cubicBezTo>
                  <a:pt x="4746828" y="3188822"/>
                  <a:pt x="4746829" y="3314754"/>
                  <a:pt x="4746829" y="3440685"/>
                </a:cubicBezTo>
                <a:cubicBezTo>
                  <a:pt x="4746829" y="3479714"/>
                  <a:pt x="4770559" y="3513201"/>
                  <a:pt x="4804377" y="3527506"/>
                </a:cubicBezTo>
                <a:lnTo>
                  <a:pt x="4830617" y="3532803"/>
                </a:lnTo>
                <a:lnTo>
                  <a:pt x="4830617" y="3733013"/>
                </a:lnTo>
                <a:cubicBezTo>
                  <a:pt x="4830617" y="3738777"/>
                  <a:pt x="4835290" y="3743450"/>
                  <a:pt x="4841054" y="3743450"/>
                </a:cubicBezTo>
                <a:cubicBezTo>
                  <a:pt x="4846818" y="3743450"/>
                  <a:pt x="4851491" y="3738777"/>
                  <a:pt x="4851491" y="3733013"/>
                </a:cubicBezTo>
                <a:lnTo>
                  <a:pt x="4851491" y="3532802"/>
                </a:lnTo>
                <a:lnTo>
                  <a:pt x="4877729" y="3527505"/>
                </a:lnTo>
                <a:cubicBezTo>
                  <a:pt x="4911549" y="3513200"/>
                  <a:pt x="4935278" y="3479714"/>
                  <a:pt x="4935278" y="3440684"/>
                </a:cubicBezTo>
                <a:lnTo>
                  <a:pt x="4935278" y="3062891"/>
                </a:lnTo>
                <a:cubicBezTo>
                  <a:pt x="4935278" y="3023862"/>
                  <a:pt x="4911549" y="2990375"/>
                  <a:pt x="4877729" y="2976071"/>
                </a:cubicBezTo>
                <a:lnTo>
                  <a:pt x="4851491" y="2970773"/>
                </a:lnTo>
                <a:lnTo>
                  <a:pt x="4851491" y="2918914"/>
                </a:lnTo>
                <a:cubicBezTo>
                  <a:pt x="4851491" y="2913150"/>
                  <a:pt x="4846818" y="2908477"/>
                  <a:pt x="4841054" y="2908477"/>
                </a:cubicBezTo>
                <a:close/>
                <a:moveTo>
                  <a:pt x="5522740" y="2700858"/>
                </a:moveTo>
                <a:cubicBezTo>
                  <a:pt x="5516976" y="2700858"/>
                  <a:pt x="5512303" y="2705531"/>
                  <a:pt x="5512303" y="2711295"/>
                </a:cubicBezTo>
                <a:lnTo>
                  <a:pt x="5512303" y="2887452"/>
                </a:lnTo>
                <a:lnTo>
                  <a:pt x="5477028" y="2894574"/>
                </a:lnTo>
                <a:cubicBezTo>
                  <a:pt x="5443209" y="2908878"/>
                  <a:pt x="5419480" y="2942365"/>
                  <a:pt x="5419480" y="2981394"/>
                </a:cubicBezTo>
                <a:cubicBezTo>
                  <a:pt x="5419480" y="3186602"/>
                  <a:pt x="5419481" y="3391811"/>
                  <a:pt x="5419481" y="3597019"/>
                </a:cubicBezTo>
                <a:cubicBezTo>
                  <a:pt x="5419481" y="3636048"/>
                  <a:pt x="5443210" y="3669535"/>
                  <a:pt x="5477029" y="3683840"/>
                </a:cubicBezTo>
                <a:lnTo>
                  <a:pt x="5512303" y="3690961"/>
                </a:lnTo>
                <a:lnTo>
                  <a:pt x="5512303" y="4082043"/>
                </a:lnTo>
                <a:cubicBezTo>
                  <a:pt x="5512303" y="4087807"/>
                  <a:pt x="5516976" y="4092480"/>
                  <a:pt x="5522740" y="4092480"/>
                </a:cubicBezTo>
                <a:cubicBezTo>
                  <a:pt x="5528504" y="4092480"/>
                  <a:pt x="5533177" y="4087807"/>
                  <a:pt x="5533177" y="4082043"/>
                </a:cubicBezTo>
                <a:lnTo>
                  <a:pt x="5533177" y="3687312"/>
                </a:lnTo>
                <a:lnTo>
                  <a:pt x="5550381" y="3683839"/>
                </a:lnTo>
                <a:cubicBezTo>
                  <a:pt x="5584200" y="3669534"/>
                  <a:pt x="5607930" y="3636048"/>
                  <a:pt x="5607930" y="3597018"/>
                </a:cubicBezTo>
                <a:lnTo>
                  <a:pt x="5607930" y="2981394"/>
                </a:lnTo>
                <a:cubicBezTo>
                  <a:pt x="5607930" y="2942365"/>
                  <a:pt x="5584200" y="2908878"/>
                  <a:pt x="5550381" y="2894574"/>
                </a:cubicBezTo>
                <a:lnTo>
                  <a:pt x="5533177" y="2891100"/>
                </a:lnTo>
                <a:lnTo>
                  <a:pt x="5533177" y="2711295"/>
                </a:lnTo>
                <a:cubicBezTo>
                  <a:pt x="5533177" y="2705531"/>
                  <a:pt x="5528504" y="2700858"/>
                  <a:pt x="5522740" y="2700858"/>
                </a:cubicBezTo>
                <a:close/>
                <a:moveTo>
                  <a:pt x="5754882" y="2699936"/>
                </a:moveTo>
                <a:cubicBezTo>
                  <a:pt x="5749118" y="2699936"/>
                  <a:pt x="5744445" y="2704609"/>
                  <a:pt x="5744445" y="2710373"/>
                </a:cubicBezTo>
                <a:lnTo>
                  <a:pt x="5744445" y="2885145"/>
                </a:lnTo>
                <a:lnTo>
                  <a:pt x="5718205" y="2890443"/>
                </a:lnTo>
                <a:cubicBezTo>
                  <a:pt x="5684386" y="2904747"/>
                  <a:pt x="5660656" y="2938234"/>
                  <a:pt x="5660656" y="2977263"/>
                </a:cubicBezTo>
                <a:cubicBezTo>
                  <a:pt x="5660656" y="3070704"/>
                  <a:pt x="5660657" y="3164144"/>
                  <a:pt x="5660657" y="3257585"/>
                </a:cubicBezTo>
                <a:cubicBezTo>
                  <a:pt x="5660657" y="3296614"/>
                  <a:pt x="5684387" y="3330101"/>
                  <a:pt x="5718206" y="3344406"/>
                </a:cubicBezTo>
                <a:lnTo>
                  <a:pt x="5744445" y="3349703"/>
                </a:lnTo>
                <a:lnTo>
                  <a:pt x="5744445" y="3524472"/>
                </a:lnTo>
                <a:cubicBezTo>
                  <a:pt x="5744445" y="3530236"/>
                  <a:pt x="5749118" y="3534909"/>
                  <a:pt x="5754882" y="3534909"/>
                </a:cubicBezTo>
                <a:cubicBezTo>
                  <a:pt x="5760646" y="3534909"/>
                  <a:pt x="5765319" y="3530236"/>
                  <a:pt x="5765319" y="3524472"/>
                </a:cubicBezTo>
                <a:lnTo>
                  <a:pt x="5765319" y="3349702"/>
                </a:lnTo>
                <a:lnTo>
                  <a:pt x="5791558" y="3344405"/>
                </a:lnTo>
                <a:cubicBezTo>
                  <a:pt x="5825377" y="3330100"/>
                  <a:pt x="5849106" y="3296614"/>
                  <a:pt x="5849106" y="3257584"/>
                </a:cubicBezTo>
                <a:lnTo>
                  <a:pt x="5849106" y="2977263"/>
                </a:lnTo>
                <a:cubicBezTo>
                  <a:pt x="5849106" y="2938234"/>
                  <a:pt x="5825377" y="2904747"/>
                  <a:pt x="5791558" y="2890443"/>
                </a:cubicBezTo>
                <a:lnTo>
                  <a:pt x="5765319" y="2885145"/>
                </a:lnTo>
                <a:lnTo>
                  <a:pt x="5765319" y="2710373"/>
                </a:lnTo>
                <a:cubicBezTo>
                  <a:pt x="5765319" y="2704609"/>
                  <a:pt x="5760646" y="2699936"/>
                  <a:pt x="5754882" y="2699936"/>
                </a:cubicBezTo>
                <a:close/>
                <a:moveTo>
                  <a:pt x="5972297" y="2695673"/>
                </a:moveTo>
                <a:cubicBezTo>
                  <a:pt x="5966533" y="2695673"/>
                  <a:pt x="5961860" y="2700346"/>
                  <a:pt x="5961860" y="2706110"/>
                </a:cubicBezTo>
                <a:lnTo>
                  <a:pt x="5961860" y="3159205"/>
                </a:lnTo>
                <a:lnTo>
                  <a:pt x="5935619" y="3164503"/>
                </a:lnTo>
                <a:cubicBezTo>
                  <a:pt x="5901801" y="3178807"/>
                  <a:pt x="5878071" y="3212294"/>
                  <a:pt x="5878071" y="3251323"/>
                </a:cubicBezTo>
                <a:cubicBezTo>
                  <a:pt x="5878071" y="3401052"/>
                  <a:pt x="5878072" y="3550782"/>
                  <a:pt x="5878072" y="3700511"/>
                </a:cubicBezTo>
                <a:cubicBezTo>
                  <a:pt x="5878072" y="3739541"/>
                  <a:pt x="5901802" y="3773027"/>
                  <a:pt x="5935621" y="3787332"/>
                </a:cubicBezTo>
                <a:lnTo>
                  <a:pt x="5961860" y="3792629"/>
                </a:lnTo>
                <a:lnTo>
                  <a:pt x="5961860" y="4076858"/>
                </a:lnTo>
                <a:cubicBezTo>
                  <a:pt x="5961860" y="4082622"/>
                  <a:pt x="5966533" y="4087295"/>
                  <a:pt x="5972297" y="4087295"/>
                </a:cubicBezTo>
                <a:cubicBezTo>
                  <a:pt x="5978061" y="4087295"/>
                  <a:pt x="5982734" y="4082622"/>
                  <a:pt x="5982734" y="4076858"/>
                </a:cubicBezTo>
                <a:lnTo>
                  <a:pt x="5982734" y="3792628"/>
                </a:lnTo>
                <a:lnTo>
                  <a:pt x="6008973" y="3787331"/>
                </a:lnTo>
                <a:cubicBezTo>
                  <a:pt x="6042791" y="3773026"/>
                  <a:pt x="6066521" y="3739539"/>
                  <a:pt x="6066521" y="3700510"/>
                </a:cubicBezTo>
                <a:lnTo>
                  <a:pt x="6066521" y="3251323"/>
                </a:lnTo>
                <a:cubicBezTo>
                  <a:pt x="6066521" y="3212294"/>
                  <a:pt x="6042791" y="3178807"/>
                  <a:pt x="6008973" y="3164503"/>
                </a:cubicBezTo>
                <a:lnTo>
                  <a:pt x="5982734" y="3159205"/>
                </a:lnTo>
                <a:lnTo>
                  <a:pt x="5982734" y="2706110"/>
                </a:lnTo>
                <a:cubicBezTo>
                  <a:pt x="5982734" y="2700346"/>
                  <a:pt x="5978061" y="2695673"/>
                  <a:pt x="5972297" y="2695673"/>
                </a:cubicBezTo>
                <a:close/>
                <a:moveTo>
                  <a:pt x="6193920" y="2640136"/>
                </a:moveTo>
                <a:cubicBezTo>
                  <a:pt x="6188156" y="2640136"/>
                  <a:pt x="6183483" y="2644809"/>
                  <a:pt x="6183483" y="2650573"/>
                </a:cubicBezTo>
                <a:lnTo>
                  <a:pt x="6183483" y="3103667"/>
                </a:lnTo>
                <a:lnTo>
                  <a:pt x="6157239" y="3108966"/>
                </a:lnTo>
                <a:cubicBezTo>
                  <a:pt x="6123420" y="3123270"/>
                  <a:pt x="6099691" y="3156757"/>
                  <a:pt x="6099691" y="3195786"/>
                </a:cubicBezTo>
                <a:cubicBezTo>
                  <a:pt x="6099691" y="3325713"/>
                  <a:pt x="6099692" y="3455639"/>
                  <a:pt x="6099692" y="3585566"/>
                </a:cubicBezTo>
                <a:cubicBezTo>
                  <a:pt x="6099692" y="3624595"/>
                  <a:pt x="6123421" y="3658082"/>
                  <a:pt x="6157240" y="3672387"/>
                </a:cubicBezTo>
                <a:lnTo>
                  <a:pt x="6183483" y="3677685"/>
                </a:lnTo>
                <a:lnTo>
                  <a:pt x="6183483" y="4021321"/>
                </a:lnTo>
                <a:cubicBezTo>
                  <a:pt x="6183483" y="4027085"/>
                  <a:pt x="6188156" y="4031758"/>
                  <a:pt x="6193920" y="4031758"/>
                </a:cubicBezTo>
                <a:cubicBezTo>
                  <a:pt x="6199684" y="4031758"/>
                  <a:pt x="6204357" y="4027085"/>
                  <a:pt x="6204357" y="4021321"/>
                </a:cubicBezTo>
                <a:lnTo>
                  <a:pt x="6204357" y="3677682"/>
                </a:lnTo>
                <a:lnTo>
                  <a:pt x="6230592" y="3672386"/>
                </a:lnTo>
                <a:cubicBezTo>
                  <a:pt x="6264411" y="3658081"/>
                  <a:pt x="6288141" y="3624595"/>
                  <a:pt x="6288141" y="3585565"/>
                </a:cubicBezTo>
                <a:lnTo>
                  <a:pt x="6288141" y="3195786"/>
                </a:lnTo>
                <a:cubicBezTo>
                  <a:pt x="6288141" y="3156757"/>
                  <a:pt x="6264411" y="3123270"/>
                  <a:pt x="6230592" y="3108966"/>
                </a:cubicBezTo>
                <a:lnTo>
                  <a:pt x="6204357" y="3103669"/>
                </a:lnTo>
                <a:lnTo>
                  <a:pt x="6204357" y="2650573"/>
                </a:lnTo>
                <a:cubicBezTo>
                  <a:pt x="6204357" y="2644809"/>
                  <a:pt x="6199684" y="2640136"/>
                  <a:pt x="6193920" y="2640136"/>
                </a:cubicBezTo>
                <a:close/>
                <a:moveTo>
                  <a:pt x="3950906" y="2597073"/>
                </a:moveTo>
                <a:cubicBezTo>
                  <a:pt x="3945142" y="2597073"/>
                  <a:pt x="3940469" y="2601746"/>
                  <a:pt x="3940469" y="2607510"/>
                </a:cubicBezTo>
                <a:lnTo>
                  <a:pt x="3940469" y="3060606"/>
                </a:lnTo>
                <a:lnTo>
                  <a:pt x="3914229" y="3065904"/>
                </a:lnTo>
                <a:cubicBezTo>
                  <a:pt x="3880410" y="3080208"/>
                  <a:pt x="3856680" y="3113695"/>
                  <a:pt x="3856680" y="3152724"/>
                </a:cubicBezTo>
                <a:cubicBezTo>
                  <a:pt x="3856680" y="3182079"/>
                  <a:pt x="3856682" y="3211435"/>
                  <a:pt x="3856682" y="3240790"/>
                </a:cubicBezTo>
                <a:cubicBezTo>
                  <a:pt x="3856682" y="3279819"/>
                  <a:pt x="3880411" y="3313306"/>
                  <a:pt x="3914230" y="3327611"/>
                </a:cubicBezTo>
                <a:lnTo>
                  <a:pt x="3940469" y="3332908"/>
                </a:lnTo>
                <a:lnTo>
                  <a:pt x="3940469" y="3978258"/>
                </a:lnTo>
                <a:cubicBezTo>
                  <a:pt x="3940469" y="3984022"/>
                  <a:pt x="3945142" y="3988695"/>
                  <a:pt x="3950906" y="3988695"/>
                </a:cubicBezTo>
                <a:cubicBezTo>
                  <a:pt x="3956670" y="3988695"/>
                  <a:pt x="3961343" y="3984022"/>
                  <a:pt x="3961343" y="3978258"/>
                </a:cubicBezTo>
                <a:lnTo>
                  <a:pt x="3961343" y="3332907"/>
                </a:lnTo>
                <a:lnTo>
                  <a:pt x="3987582" y="3327610"/>
                </a:lnTo>
                <a:cubicBezTo>
                  <a:pt x="4021400" y="3313305"/>
                  <a:pt x="4045130" y="3279819"/>
                  <a:pt x="4045130" y="3240789"/>
                </a:cubicBezTo>
                <a:lnTo>
                  <a:pt x="4045130" y="3152724"/>
                </a:lnTo>
                <a:cubicBezTo>
                  <a:pt x="4045130" y="3113695"/>
                  <a:pt x="4021400" y="3080208"/>
                  <a:pt x="3987582" y="3065904"/>
                </a:cubicBezTo>
                <a:lnTo>
                  <a:pt x="3961343" y="3060606"/>
                </a:lnTo>
                <a:lnTo>
                  <a:pt x="3961343" y="2607510"/>
                </a:lnTo>
                <a:cubicBezTo>
                  <a:pt x="3961343" y="2601746"/>
                  <a:pt x="3956670" y="2597073"/>
                  <a:pt x="3950906" y="2597073"/>
                </a:cubicBezTo>
                <a:close/>
                <a:moveTo>
                  <a:pt x="3702185" y="2512087"/>
                </a:moveTo>
                <a:cubicBezTo>
                  <a:pt x="3696421" y="2512087"/>
                  <a:pt x="3691749" y="2516760"/>
                  <a:pt x="3691749" y="2522524"/>
                </a:cubicBezTo>
                <a:lnTo>
                  <a:pt x="3691749" y="2697296"/>
                </a:lnTo>
                <a:lnTo>
                  <a:pt x="3665509" y="2702594"/>
                </a:lnTo>
                <a:cubicBezTo>
                  <a:pt x="3631689" y="2716898"/>
                  <a:pt x="3607959" y="2750385"/>
                  <a:pt x="3607959" y="2789414"/>
                </a:cubicBezTo>
                <a:cubicBezTo>
                  <a:pt x="3607959" y="2827098"/>
                  <a:pt x="3607959" y="2864782"/>
                  <a:pt x="3607959" y="2902466"/>
                </a:cubicBezTo>
                <a:cubicBezTo>
                  <a:pt x="3607959" y="2941495"/>
                  <a:pt x="3631689" y="2974982"/>
                  <a:pt x="3665509" y="2989286"/>
                </a:cubicBezTo>
                <a:lnTo>
                  <a:pt x="3691749" y="2994584"/>
                </a:lnTo>
                <a:lnTo>
                  <a:pt x="3691749" y="3336623"/>
                </a:lnTo>
                <a:cubicBezTo>
                  <a:pt x="3691749" y="3342387"/>
                  <a:pt x="3696421" y="3347060"/>
                  <a:pt x="3702185" y="3347060"/>
                </a:cubicBezTo>
                <a:cubicBezTo>
                  <a:pt x="3707949" y="3347060"/>
                  <a:pt x="3712622" y="3342387"/>
                  <a:pt x="3712622" y="3336623"/>
                </a:cubicBezTo>
                <a:lnTo>
                  <a:pt x="3712622" y="2994583"/>
                </a:lnTo>
                <a:lnTo>
                  <a:pt x="3738861" y="2989285"/>
                </a:lnTo>
                <a:cubicBezTo>
                  <a:pt x="3772679" y="2974981"/>
                  <a:pt x="3796409" y="2941494"/>
                  <a:pt x="3796409" y="2902465"/>
                </a:cubicBezTo>
                <a:lnTo>
                  <a:pt x="3796409" y="2789414"/>
                </a:lnTo>
                <a:cubicBezTo>
                  <a:pt x="3796409" y="2750385"/>
                  <a:pt x="3772679" y="2716898"/>
                  <a:pt x="3738861" y="2702594"/>
                </a:cubicBezTo>
                <a:lnTo>
                  <a:pt x="3712622" y="2697296"/>
                </a:lnTo>
                <a:lnTo>
                  <a:pt x="3712622" y="2522524"/>
                </a:lnTo>
                <a:cubicBezTo>
                  <a:pt x="3712622" y="2516760"/>
                  <a:pt x="3707949" y="2512087"/>
                  <a:pt x="3702185" y="2512087"/>
                </a:cubicBezTo>
                <a:close/>
                <a:moveTo>
                  <a:pt x="4603602" y="2500040"/>
                </a:moveTo>
                <a:cubicBezTo>
                  <a:pt x="4597838" y="2500040"/>
                  <a:pt x="4593165" y="2504713"/>
                  <a:pt x="4593165" y="2510477"/>
                </a:cubicBezTo>
                <a:lnTo>
                  <a:pt x="4593165" y="2562336"/>
                </a:lnTo>
                <a:lnTo>
                  <a:pt x="4566925" y="2567634"/>
                </a:lnTo>
                <a:cubicBezTo>
                  <a:pt x="4533106" y="2581938"/>
                  <a:pt x="4509376" y="2615425"/>
                  <a:pt x="4509376" y="2654454"/>
                </a:cubicBezTo>
                <a:cubicBezTo>
                  <a:pt x="4509376" y="2790594"/>
                  <a:pt x="4509377" y="2926734"/>
                  <a:pt x="4509377" y="3062874"/>
                </a:cubicBezTo>
                <a:cubicBezTo>
                  <a:pt x="4509377" y="3101903"/>
                  <a:pt x="4533107" y="3135390"/>
                  <a:pt x="4566926" y="3149694"/>
                </a:cubicBezTo>
                <a:lnTo>
                  <a:pt x="4593165" y="3154992"/>
                </a:lnTo>
                <a:lnTo>
                  <a:pt x="4593165" y="3324576"/>
                </a:lnTo>
                <a:cubicBezTo>
                  <a:pt x="4593165" y="3330340"/>
                  <a:pt x="4597838" y="3335013"/>
                  <a:pt x="4603602" y="3335013"/>
                </a:cubicBezTo>
                <a:cubicBezTo>
                  <a:pt x="4609366" y="3335013"/>
                  <a:pt x="4614039" y="3330340"/>
                  <a:pt x="4614039" y="3324576"/>
                </a:cubicBezTo>
                <a:lnTo>
                  <a:pt x="4614039" y="3154991"/>
                </a:lnTo>
                <a:lnTo>
                  <a:pt x="4640278" y="3149693"/>
                </a:lnTo>
                <a:cubicBezTo>
                  <a:pt x="4674097" y="3135389"/>
                  <a:pt x="4697826" y="3101902"/>
                  <a:pt x="4697826" y="3062873"/>
                </a:cubicBezTo>
                <a:lnTo>
                  <a:pt x="4697826" y="2654454"/>
                </a:lnTo>
                <a:cubicBezTo>
                  <a:pt x="4697826" y="2615425"/>
                  <a:pt x="4674097" y="2581938"/>
                  <a:pt x="4640278" y="2567634"/>
                </a:cubicBezTo>
                <a:lnTo>
                  <a:pt x="4614039" y="2562336"/>
                </a:lnTo>
                <a:lnTo>
                  <a:pt x="4614039" y="2510477"/>
                </a:lnTo>
                <a:cubicBezTo>
                  <a:pt x="4614039" y="2504713"/>
                  <a:pt x="4609366" y="2500040"/>
                  <a:pt x="4603602" y="2500040"/>
                </a:cubicBezTo>
                <a:close/>
                <a:moveTo>
                  <a:pt x="4379688" y="2283372"/>
                </a:moveTo>
                <a:cubicBezTo>
                  <a:pt x="4373924" y="2283372"/>
                  <a:pt x="4369251" y="2288045"/>
                  <a:pt x="4369251" y="2293809"/>
                </a:cubicBezTo>
                <a:lnTo>
                  <a:pt x="4369251" y="2468580"/>
                </a:lnTo>
                <a:lnTo>
                  <a:pt x="4343008" y="2473879"/>
                </a:lnTo>
                <a:cubicBezTo>
                  <a:pt x="4309189" y="2488183"/>
                  <a:pt x="4285459" y="2521670"/>
                  <a:pt x="4285459" y="2560699"/>
                </a:cubicBezTo>
                <a:cubicBezTo>
                  <a:pt x="4285459" y="2654140"/>
                  <a:pt x="4285460" y="2747580"/>
                  <a:pt x="4285460" y="2841021"/>
                </a:cubicBezTo>
                <a:cubicBezTo>
                  <a:pt x="4285460" y="2880050"/>
                  <a:pt x="4309190" y="2913537"/>
                  <a:pt x="4343009" y="2927841"/>
                </a:cubicBezTo>
                <a:lnTo>
                  <a:pt x="4369251" y="2933140"/>
                </a:lnTo>
                <a:lnTo>
                  <a:pt x="4369251" y="3107908"/>
                </a:lnTo>
                <a:cubicBezTo>
                  <a:pt x="4369251" y="3113672"/>
                  <a:pt x="4373924" y="3118345"/>
                  <a:pt x="4379688" y="3118345"/>
                </a:cubicBezTo>
                <a:cubicBezTo>
                  <a:pt x="4385453" y="3118345"/>
                  <a:pt x="4390126" y="3113672"/>
                  <a:pt x="4390126" y="3107908"/>
                </a:cubicBezTo>
                <a:lnTo>
                  <a:pt x="4390126" y="2933137"/>
                </a:lnTo>
                <a:lnTo>
                  <a:pt x="4416361" y="2927840"/>
                </a:lnTo>
                <a:cubicBezTo>
                  <a:pt x="4450179" y="2913536"/>
                  <a:pt x="4473908" y="2880049"/>
                  <a:pt x="4473908" y="2841020"/>
                </a:cubicBezTo>
                <a:lnTo>
                  <a:pt x="4473908" y="2560699"/>
                </a:lnTo>
                <a:cubicBezTo>
                  <a:pt x="4473908" y="2521670"/>
                  <a:pt x="4450179" y="2488183"/>
                  <a:pt x="4416361" y="2473879"/>
                </a:cubicBezTo>
                <a:lnTo>
                  <a:pt x="4390126" y="2468582"/>
                </a:lnTo>
                <a:lnTo>
                  <a:pt x="4390126" y="2293809"/>
                </a:lnTo>
                <a:cubicBezTo>
                  <a:pt x="4390126" y="2288045"/>
                  <a:pt x="4385453" y="2283372"/>
                  <a:pt x="4379688" y="2283372"/>
                </a:cubicBezTo>
                <a:close/>
                <a:moveTo>
                  <a:pt x="4166318" y="2070455"/>
                </a:moveTo>
                <a:cubicBezTo>
                  <a:pt x="4160554" y="2070455"/>
                  <a:pt x="4155881" y="2075128"/>
                  <a:pt x="4155881" y="2080892"/>
                </a:cubicBezTo>
                <a:lnTo>
                  <a:pt x="4155881" y="2560422"/>
                </a:lnTo>
                <a:lnTo>
                  <a:pt x="4129637" y="2565721"/>
                </a:lnTo>
                <a:cubicBezTo>
                  <a:pt x="4095818" y="2580025"/>
                  <a:pt x="4072089" y="2613512"/>
                  <a:pt x="4072089" y="2652541"/>
                </a:cubicBezTo>
                <a:cubicBezTo>
                  <a:pt x="4072089" y="2849906"/>
                  <a:pt x="4072089" y="3047271"/>
                  <a:pt x="4072089" y="3244636"/>
                </a:cubicBezTo>
                <a:cubicBezTo>
                  <a:pt x="4072089" y="3283665"/>
                  <a:pt x="4095819" y="3317152"/>
                  <a:pt x="4129638" y="3331457"/>
                </a:cubicBezTo>
                <a:lnTo>
                  <a:pt x="4155881" y="3336755"/>
                </a:lnTo>
                <a:lnTo>
                  <a:pt x="4155881" y="3531368"/>
                </a:lnTo>
                <a:cubicBezTo>
                  <a:pt x="4155881" y="3537132"/>
                  <a:pt x="4160554" y="3541805"/>
                  <a:pt x="4166318" y="3541805"/>
                </a:cubicBezTo>
                <a:cubicBezTo>
                  <a:pt x="4172082" y="3541805"/>
                  <a:pt x="4176755" y="3537132"/>
                  <a:pt x="4176755" y="3531368"/>
                </a:cubicBezTo>
                <a:lnTo>
                  <a:pt x="4176755" y="3336752"/>
                </a:lnTo>
                <a:lnTo>
                  <a:pt x="4202989" y="3331456"/>
                </a:lnTo>
                <a:cubicBezTo>
                  <a:pt x="4236809" y="3317151"/>
                  <a:pt x="4260538" y="3283664"/>
                  <a:pt x="4260538" y="3244635"/>
                </a:cubicBezTo>
                <a:lnTo>
                  <a:pt x="4260538" y="2652541"/>
                </a:lnTo>
                <a:cubicBezTo>
                  <a:pt x="4260538" y="2613512"/>
                  <a:pt x="4236809" y="2580025"/>
                  <a:pt x="4202989" y="2565721"/>
                </a:cubicBezTo>
                <a:lnTo>
                  <a:pt x="4176755" y="2560424"/>
                </a:lnTo>
                <a:lnTo>
                  <a:pt x="4176755" y="2080892"/>
                </a:lnTo>
                <a:cubicBezTo>
                  <a:pt x="4176755" y="2075128"/>
                  <a:pt x="4172082" y="2070455"/>
                  <a:pt x="4166318" y="2070455"/>
                </a:cubicBezTo>
                <a:close/>
                <a:moveTo>
                  <a:pt x="3486102" y="1551546"/>
                </a:moveTo>
                <a:cubicBezTo>
                  <a:pt x="3480338" y="1551546"/>
                  <a:pt x="3475666" y="1556219"/>
                  <a:pt x="3475666" y="1561983"/>
                </a:cubicBezTo>
                <a:lnTo>
                  <a:pt x="3475666" y="1658632"/>
                </a:lnTo>
                <a:lnTo>
                  <a:pt x="3444999" y="1664823"/>
                </a:lnTo>
                <a:cubicBezTo>
                  <a:pt x="3413782" y="1678027"/>
                  <a:pt x="3391877" y="1708938"/>
                  <a:pt x="3391877" y="1744965"/>
                </a:cubicBezTo>
                <a:lnTo>
                  <a:pt x="3391877" y="2867581"/>
                </a:lnTo>
                <a:cubicBezTo>
                  <a:pt x="3391877" y="2903608"/>
                  <a:pt x="3413782" y="2934519"/>
                  <a:pt x="3444999" y="2947723"/>
                </a:cubicBezTo>
                <a:lnTo>
                  <a:pt x="3475666" y="2953914"/>
                </a:lnTo>
                <a:lnTo>
                  <a:pt x="3475666" y="3141474"/>
                </a:lnTo>
                <a:cubicBezTo>
                  <a:pt x="3475666" y="3147238"/>
                  <a:pt x="3480338" y="3151911"/>
                  <a:pt x="3486102" y="3151911"/>
                </a:cubicBezTo>
                <a:cubicBezTo>
                  <a:pt x="3491866" y="3151911"/>
                  <a:pt x="3496540" y="3147238"/>
                  <a:pt x="3496540" y="3141474"/>
                </a:cubicBezTo>
                <a:lnTo>
                  <a:pt x="3496540" y="2953914"/>
                </a:lnTo>
                <a:lnTo>
                  <a:pt x="3527205" y="2947723"/>
                </a:lnTo>
                <a:cubicBezTo>
                  <a:pt x="3558423" y="2934519"/>
                  <a:pt x="3580326" y="2903608"/>
                  <a:pt x="3580326" y="2867581"/>
                </a:cubicBezTo>
                <a:lnTo>
                  <a:pt x="3580326" y="1744965"/>
                </a:lnTo>
                <a:cubicBezTo>
                  <a:pt x="3580326" y="1708938"/>
                  <a:pt x="3558423" y="1678027"/>
                  <a:pt x="3527205" y="1664823"/>
                </a:cubicBezTo>
                <a:lnTo>
                  <a:pt x="3496540" y="1658632"/>
                </a:lnTo>
                <a:lnTo>
                  <a:pt x="3496540" y="1561983"/>
                </a:lnTo>
                <a:cubicBezTo>
                  <a:pt x="3496540" y="1556219"/>
                  <a:pt x="3491866" y="1551546"/>
                  <a:pt x="3486102" y="1551546"/>
                </a:cubicBezTo>
                <a:close/>
                <a:moveTo>
                  <a:pt x="3261818" y="1293939"/>
                </a:moveTo>
                <a:cubicBezTo>
                  <a:pt x="3256054" y="1293939"/>
                  <a:pt x="3251381" y="1298612"/>
                  <a:pt x="3251381" y="1304376"/>
                </a:cubicBezTo>
                <a:lnTo>
                  <a:pt x="3251381" y="1479148"/>
                </a:lnTo>
                <a:lnTo>
                  <a:pt x="3225141" y="1484446"/>
                </a:lnTo>
                <a:cubicBezTo>
                  <a:pt x="3191322" y="1498750"/>
                  <a:pt x="3167592" y="1532237"/>
                  <a:pt x="3167592" y="1571266"/>
                </a:cubicBezTo>
                <a:cubicBezTo>
                  <a:pt x="3167592" y="1607215"/>
                  <a:pt x="3167593" y="1643164"/>
                  <a:pt x="3167593" y="1679113"/>
                </a:cubicBezTo>
                <a:cubicBezTo>
                  <a:pt x="3167593" y="1718142"/>
                  <a:pt x="3191323" y="1751629"/>
                  <a:pt x="3225142" y="1765934"/>
                </a:cubicBezTo>
                <a:lnTo>
                  <a:pt x="3251381" y="1771231"/>
                </a:lnTo>
                <a:lnTo>
                  <a:pt x="3251381" y="2118475"/>
                </a:lnTo>
                <a:cubicBezTo>
                  <a:pt x="3251381" y="2124239"/>
                  <a:pt x="3256054" y="2128912"/>
                  <a:pt x="3261818" y="2128912"/>
                </a:cubicBezTo>
                <a:cubicBezTo>
                  <a:pt x="3267582" y="2128912"/>
                  <a:pt x="3272255" y="2124239"/>
                  <a:pt x="3272255" y="2118475"/>
                </a:cubicBezTo>
                <a:lnTo>
                  <a:pt x="3272255" y="1771230"/>
                </a:lnTo>
                <a:lnTo>
                  <a:pt x="3298493" y="1765932"/>
                </a:lnTo>
                <a:cubicBezTo>
                  <a:pt x="3332312" y="1751628"/>
                  <a:pt x="3356041" y="1718141"/>
                  <a:pt x="3356041" y="1679112"/>
                </a:cubicBezTo>
                <a:lnTo>
                  <a:pt x="3356041" y="1571266"/>
                </a:lnTo>
                <a:cubicBezTo>
                  <a:pt x="3356041" y="1532237"/>
                  <a:pt x="3332312" y="1498750"/>
                  <a:pt x="3298493" y="1484446"/>
                </a:cubicBezTo>
                <a:lnTo>
                  <a:pt x="3272255" y="1479149"/>
                </a:lnTo>
                <a:lnTo>
                  <a:pt x="3272255" y="1304376"/>
                </a:lnTo>
                <a:cubicBezTo>
                  <a:pt x="3272255" y="1298612"/>
                  <a:pt x="3267582" y="1293939"/>
                  <a:pt x="3261818" y="1293939"/>
                </a:cubicBezTo>
                <a:close/>
                <a:moveTo>
                  <a:pt x="3045279" y="1199327"/>
                </a:moveTo>
                <a:cubicBezTo>
                  <a:pt x="3039515" y="1199327"/>
                  <a:pt x="3034842" y="1204000"/>
                  <a:pt x="3034842" y="1209764"/>
                </a:cubicBezTo>
                <a:lnTo>
                  <a:pt x="3034842" y="1662859"/>
                </a:lnTo>
                <a:lnTo>
                  <a:pt x="3008599" y="1668157"/>
                </a:lnTo>
                <a:cubicBezTo>
                  <a:pt x="2974780" y="1682461"/>
                  <a:pt x="2951050" y="1715948"/>
                  <a:pt x="2951050" y="1754977"/>
                </a:cubicBezTo>
                <a:cubicBezTo>
                  <a:pt x="2951050" y="1848418"/>
                  <a:pt x="2951051" y="1941858"/>
                  <a:pt x="2951051" y="2035299"/>
                </a:cubicBezTo>
                <a:cubicBezTo>
                  <a:pt x="2951051" y="2074328"/>
                  <a:pt x="2974781" y="2107815"/>
                  <a:pt x="3008600" y="2122119"/>
                </a:cubicBezTo>
                <a:lnTo>
                  <a:pt x="3034842" y="2127418"/>
                </a:lnTo>
                <a:lnTo>
                  <a:pt x="3034842" y="2580512"/>
                </a:lnTo>
                <a:cubicBezTo>
                  <a:pt x="3034842" y="2586276"/>
                  <a:pt x="3039515" y="2590949"/>
                  <a:pt x="3045279" y="2590949"/>
                </a:cubicBezTo>
                <a:cubicBezTo>
                  <a:pt x="3051043" y="2590949"/>
                  <a:pt x="3055716" y="2586276"/>
                  <a:pt x="3055716" y="2580512"/>
                </a:cubicBezTo>
                <a:lnTo>
                  <a:pt x="3055716" y="2127415"/>
                </a:lnTo>
                <a:lnTo>
                  <a:pt x="3081952" y="2122119"/>
                </a:lnTo>
                <a:cubicBezTo>
                  <a:pt x="3115771" y="2107814"/>
                  <a:pt x="3139500" y="2074327"/>
                  <a:pt x="3139500" y="2035298"/>
                </a:cubicBezTo>
                <a:lnTo>
                  <a:pt x="3139500" y="1754977"/>
                </a:lnTo>
                <a:cubicBezTo>
                  <a:pt x="3139500" y="1715948"/>
                  <a:pt x="3115771" y="1682461"/>
                  <a:pt x="3081952" y="1668157"/>
                </a:cubicBezTo>
                <a:lnTo>
                  <a:pt x="3055716" y="1662860"/>
                </a:lnTo>
                <a:lnTo>
                  <a:pt x="3055716" y="1209764"/>
                </a:lnTo>
                <a:cubicBezTo>
                  <a:pt x="3055716" y="1204000"/>
                  <a:pt x="3051043" y="1199327"/>
                  <a:pt x="3045279" y="1199327"/>
                </a:cubicBezTo>
                <a:close/>
                <a:moveTo>
                  <a:pt x="2814311" y="1053664"/>
                </a:moveTo>
                <a:cubicBezTo>
                  <a:pt x="2808547" y="1053664"/>
                  <a:pt x="2803874" y="1058337"/>
                  <a:pt x="2803874" y="1064101"/>
                </a:cubicBezTo>
                <a:lnTo>
                  <a:pt x="2803874" y="1282808"/>
                </a:lnTo>
                <a:lnTo>
                  <a:pt x="2777621" y="1288108"/>
                </a:lnTo>
                <a:cubicBezTo>
                  <a:pt x="2743802" y="1302412"/>
                  <a:pt x="2720072" y="1335899"/>
                  <a:pt x="2720072" y="1374928"/>
                </a:cubicBezTo>
                <a:cubicBezTo>
                  <a:pt x="2720072" y="1569541"/>
                  <a:pt x="2720073" y="1764154"/>
                  <a:pt x="2720073" y="1958767"/>
                </a:cubicBezTo>
                <a:cubicBezTo>
                  <a:pt x="2720073" y="1997796"/>
                  <a:pt x="2743803" y="2031283"/>
                  <a:pt x="2777622" y="2045588"/>
                </a:cubicBezTo>
                <a:lnTo>
                  <a:pt x="2803874" y="2050888"/>
                </a:lnTo>
                <a:lnTo>
                  <a:pt x="2803874" y="2434848"/>
                </a:lnTo>
                <a:cubicBezTo>
                  <a:pt x="2803874" y="2440612"/>
                  <a:pt x="2808547" y="2445285"/>
                  <a:pt x="2814311" y="2445285"/>
                </a:cubicBezTo>
                <a:cubicBezTo>
                  <a:pt x="2820075" y="2445285"/>
                  <a:pt x="2824748" y="2440612"/>
                  <a:pt x="2824748" y="2434848"/>
                </a:cubicBezTo>
                <a:lnTo>
                  <a:pt x="2824748" y="2050881"/>
                </a:lnTo>
                <a:lnTo>
                  <a:pt x="2850974" y="2045586"/>
                </a:lnTo>
                <a:cubicBezTo>
                  <a:pt x="2884793" y="2031282"/>
                  <a:pt x="2908522" y="1997795"/>
                  <a:pt x="2908522" y="1958766"/>
                </a:cubicBezTo>
                <a:lnTo>
                  <a:pt x="2908522" y="1374928"/>
                </a:lnTo>
                <a:cubicBezTo>
                  <a:pt x="2908522" y="1335899"/>
                  <a:pt x="2884793" y="1302412"/>
                  <a:pt x="2850974" y="1288108"/>
                </a:cubicBezTo>
                <a:lnTo>
                  <a:pt x="2824748" y="1282813"/>
                </a:lnTo>
                <a:lnTo>
                  <a:pt x="2824748" y="1064101"/>
                </a:lnTo>
                <a:cubicBezTo>
                  <a:pt x="2824748" y="1058337"/>
                  <a:pt x="2820075" y="1053664"/>
                  <a:pt x="2814311" y="1053664"/>
                </a:cubicBezTo>
                <a:close/>
                <a:moveTo>
                  <a:pt x="1894767" y="1031593"/>
                </a:moveTo>
                <a:cubicBezTo>
                  <a:pt x="1889003" y="1031593"/>
                  <a:pt x="1884330" y="1036266"/>
                  <a:pt x="1884330" y="1042030"/>
                </a:cubicBezTo>
                <a:lnTo>
                  <a:pt x="1884330" y="1093889"/>
                </a:lnTo>
                <a:lnTo>
                  <a:pt x="1858090" y="1099187"/>
                </a:lnTo>
                <a:cubicBezTo>
                  <a:pt x="1824271" y="1113492"/>
                  <a:pt x="1800541" y="1146978"/>
                  <a:pt x="1800541" y="1186006"/>
                </a:cubicBezTo>
                <a:cubicBezTo>
                  <a:pt x="1800541" y="1300280"/>
                  <a:pt x="1800542" y="1414555"/>
                  <a:pt x="1800542" y="1528829"/>
                </a:cubicBezTo>
                <a:cubicBezTo>
                  <a:pt x="1800542" y="1567858"/>
                  <a:pt x="1824272" y="1601345"/>
                  <a:pt x="1858091" y="1615650"/>
                </a:cubicBezTo>
                <a:lnTo>
                  <a:pt x="1884330" y="1620947"/>
                </a:lnTo>
                <a:lnTo>
                  <a:pt x="1884330" y="1856128"/>
                </a:lnTo>
                <a:cubicBezTo>
                  <a:pt x="1884330" y="1861892"/>
                  <a:pt x="1889003" y="1866565"/>
                  <a:pt x="1894767" y="1866565"/>
                </a:cubicBezTo>
                <a:cubicBezTo>
                  <a:pt x="1900531" y="1866565"/>
                  <a:pt x="1905204" y="1861892"/>
                  <a:pt x="1905204" y="1856128"/>
                </a:cubicBezTo>
                <a:lnTo>
                  <a:pt x="1905204" y="1620946"/>
                </a:lnTo>
                <a:lnTo>
                  <a:pt x="1931443" y="1615648"/>
                </a:lnTo>
                <a:cubicBezTo>
                  <a:pt x="1965262" y="1601344"/>
                  <a:pt x="1988991" y="1567857"/>
                  <a:pt x="1988991" y="1528828"/>
                </a:cubicBezTo>
                <a:lnTo>
                  <a:pt x="1988991" y="1186006"/>
                </a:lnTo>
                <a:cubicBezTo>
                  <a:pt x="1988991" y="1146978"/>
                  <a:pt x="1965262" y="1113492"/>
                  <a:pt x="1931443" y="1099187"/>
                </a:cubicBezTo>
                <a:lnTo>
                  <a:pt x="1905204" y="1093889"/>
                </a:lnTo>
                <a:lnTo>
                  <a:pt x="1905204" y="1042030"/>
                </a:lnTo>
                <a:cubicBezTo>
                  <a:pt x="1905204" y="1036266"/>
                  <a:pt x="1900531" y="1031593"/>
                  <a:pt x="1894767" y="1031593"/>
                </a:cubicBezTo>
                <a:close/>
                <a:moveTo>
                  <a:pt x="2352676" y="949445"/>
                </a:moveTo>
                <a:cubicBezTo>
                  <a:pt x="2346912" y="949445"/>
                  <a:pt x="2342239" y="954118"/>
                  <a:pt x="2342239" y="959881"/>
                </a:cubicBezTo>
                <a:lnTo>
                  <a:pt x="2342239" y="1011739"/>
                </a:lnTo>
                <a:lnTo>
                  <a:pt x="2315996" y="1017038"/>
                </a:lnTo>
                <a:cubicBezTo>
                  <a:pt x="2282177" y="1031342"/>
                  <a:pt x="2258447" y="1064830"/>
                  <a:pt x="2258447" y="1103859"/>
                </a:cubicBezTo>
                <a:cubicBezTo>
                  <a:pt x="2258447" y="1197298"/>
                  <a:pt x="2258448" y="1290738"/>
                  <a:pt x="2258448" y="1384179"/>
                </a:cubicBezTo>
                <a:cubicBezTo>
                  <a:pt x="2258448" y="1423208"/>
                  <a:pt x="2282178" y="1456695"/>
                  <a:pt x="2315997" y="1471000"/>
                </a:cubicBezTo>
                <a:lnTo>
                  <a:pt x="2342239" y="1476298"/>
                </a:lnTo>
                <a:lnTo>
                  <a:pt x="2342239" y="1773979"/>
                </a:lnTo>
                <a:cubicBezTo>
                  <a:pt x="2342239" y="1779743"/>
                  <a:pt x="2346912" y="1784416"/>
                  <a:pt x="2352676" y="1784416"/>
                </a:cubicBezTo>
                <a:cubicBezTo>
                  <a:pt x="2358440" y="1784416"/>
                  <a:pt x="2363113" y="1779743"/>
                  <a:pt x="2363113" y="1773979"/>
                </a:cubicBezTo>
                <a:lnTo>
                  <a:pt x="2363113" y="1476295"/>
                </a:lnTo>
                <a:lnTo>
                  <a:pt x="2389349" y="1470998"/>
                </a:lnTo>
                <a:cubicBezTo>
                  <a:pt x="2423167" y="1456694"/>
                  <a:pt x="2446897" y="1423207"/>
                  <a:pt x="2446897" y="1384178"/>
                </a:cubicBezTo>
                <a:lnTo>
                  <a:pt x="2446897" y="1103859"/>
                </a:lnTo>
                <a:cubicBezTo>
                  <a:pt x="2446897" y="1064830"/>
                  <a:pt x="2423167" y="1031342"/>
                  <a:pt x="2389349" y="1017038"/>
                </a:cubicBezTo>
                <a:lnTo>
                  <a:pt x="2363113" y="1011741"/>
                </a:lnTo>
                <a:lnTo>
                  <a:pt x="2363113" y="959881"/>
                </a:lnTo>
                <a:cubicBezTo>
                  <a:pt x="2363113" y="954118"/>
                  <a:pt x="2358440" y="949445"/>
                  <a:pt x="2352676" y="949445"/>
                </a:cubicBezTo>
                <a:close/>
                <a:moveTo>
                  <a:pt x="94221" y="943144"/>
                </a:moveTo>
                <a:cubicBezTo>
                  <a:pt x="88457" y="943144"/>
                  <a:pt x="83784" y="947817"/>
                  <a:pt x="83784" y="953581"/>
                </a:cubicBezTo>
                <a:lnTo>
                  <a:pt x="83784" y="1128353"/>
                </a:lnTo>
                <a:lnTo>
                  <a:pt x="57548" y="1133650"/>
                </a:lnTo>
                <a:cubicBezTo>
                  <a:pt x="23729" y="1147954"/>
                  <a:pt x="0" y="1181441"/>
                  <a:pt x="0" y="1220470"/>
                </a:cubicBezTo>
                <a:lnTo>
                  <a:pt x="0" y="1500791"/>
                </a:lnTo>
                <a:cubicBezTo>
                  <a:pt x="0" y="1539820"/>
                  <a:pt x="23729" y="1573307"/>
                  <a:pt x="57548" y="1587612"/>
                </a:cubicBezTo>
                <a:lnTo>
                  <a:pt x="83784" y="1592908"/>
                </a:lnTo>
                <a:lnTo>
                  <a:pt x="83784" y="1767679"/>
                </a:lnTo>
                <a:cubicBezTo>
                  <a:pt x="83784" y="1773443"/>
                  <a:pt x="88457" y="1778116"/>
                  <a:pt x="94221" y="1778116"/>
                </a:cubicBezTo>
                <a:cubicBezTo>
                  <a:pt x="99985" y="1778116"/>
                  <a:pt x="104658" y="1773443"/>
                  <a:pt x="104658" y="1767679"/>
                </a:cubicBezTo>
                <a:lnTo>
                  <a:pt x="104658" y="1592911"/>
                </a:lnTo>
                <a:lnTo>
                  <a:pt x="130900" y="1587613"/>
                </a:lnTo>
                <a:cubicBezTo>
                  <a:pt x="164719" y="1573308"/>
                  <a:pt x="188449" y="1539821"/>
                  <a:pt x="188449" y="1500792"/>
                </a:cubicBezTo>
                <a:cubicBezTo>
                  <a:pt x="188449" y="1407351"/>
                  <a:pt x="188450" y="1313911"/>
                  <a:pt x="188450" y="1220470"/>
                </a:cubicBezTo>
                <a:cubicBezTo>
                  <a:pt x="188450" y="1181441"/>
                  <a:pt x="164720" y="1147954"/>
                  <a:pt x="130901" y="1133650"/>
                </a:cubicBezTo>
                <a:lnTo>
                  <a:pt x="104658" y="1128352"/>
                </a:lnTo>
                <a:lnTo>
                  <a:pt x="104658" y="953581"/>
                </a:lnTo>
                <a:cubicBezTo>
                  <a:pt x="104658" y="947817"/>
                  <a:pt x="99985" y="943144"/>
                  <a:pt x="94221" y="943144"/>
                </a:cubicBezTo>
                <a:close/>
                <a:moveTo>
                  <a:pt x="543772" y="699710"/>
                </a:moveTo>
                <a:cubicBezTo>
                  <a:pt x="538008" y="699710"/>
                  <a:pt x="533335" y="704382"/>
                  <a:pt x="533335" y="710146"/>
                </a:cubicBezTo>
                <a:lnTo>
                  <a:pt x="533335" y="762006"/>
                </a:lnTo>
                <a:lnTo>
                  <a:pt x="507096" y="767303"/>
                </a:lnTo>
                <a:cubicBezTo>
                  <a:pt x="473277" y="781607"/>
                  <a:pt x="449548" y="815094"/>
                  <a:pt x="449548" y="854123"/>
                </a:cubicBezTo>
                <a:lnTo>
                  <a:pt x="449548" y="1231916"/>
                </a:lnTo>
                <a:cubicBezTo>
                  <a:pt x="449548" y="1270945"/>
                  <a:pt x="473277" y="1304432"/>
                  <a:pt x="507096" y="1318736"/>
                </a:cubicBezTo>
                <a:lnTo>
                  <a:pt x="533335" y="1324034"/>
                </a:lnTo>
                <a:lnTo>
                  <a:pt x="533335" y="1524245"/>
                </a:lnTo>
                <a:cubicBezTo>
                  <a:pt x="533335" y="1530009"/>
                  <a:pt x="538008" y="1534682"/>
                  <a:pt x="543772" y="1534682"/>
                </a:cubicBezTo>
                <a:cubicBezTo>
                  <a:pt x="549536" y="1534682"/>
                  <a:pt x="554209" y="1530009"/>
                  <a:pt x="554209" y="1524245"/>
                </a:cubicBezTo>
                <a:lnTo>
                  <a:pt x="554209" y="1324035"/>
                </a:lnTo>
                <a:lnTo>
                  <a:pt x="580448" y="1318738"/>
                </a:lnTo>
                <a:cubicBezTo>
                  <a:pt x="614267" y="1304433"/>
                  <a:pt x="637997" y="1270946"/>
                  <a:pt x="637997" y="1231917"/>
                </a:cubicBezTo>
                <a:cubicBezTo>
                  <a:pt x="637997" y="1105986"/>
                  <a:pt x="637998" y="980054"/>
                  <a:pt x="637998" y="854123"/>
                </a:cubicBezTo>
                <a:cubicBezTo>
                  <a:pt x="637998" y="815094"/>
                  <a:pt x="614268" y="781607"/>
                  <a:pt x="580449" y="767303"/>
                </a:cubicBezTo>
                <a:lnTo>
                  <a:pt x="554209" y="762005"/>
                </a:lnTo>
                <a:lnTo>
                  <a:pt x="554209" y="710146"/>
                </a:lnTo>
                <a:cubicBezTo>
                  <a:pt x="554209" y="704382"/>
                  <a:pt x="549536" y="699710"/>
                  <a:pt x="543772" y="699710"/>
                </a:cubicBezTo>
                <a:close/>
                <a:moveTo>
                  <a:pt x="2115722" y="672390"/>
                </a:moveTo>
                <a:cubicBezTo>
                  <a:pt x="2109958" y="672390"/>
                  <a:pt x="2105285" y="677063"/>
                  <a:pt x="2105285" y="682828"/>
                </a:cubicBezTo>
                <a:lnTo>
                  <a:pt x="2105285" y="1162358"/>
                </a:lnTo>
                <a:lnTo>
                  <a:pt x="2079042" y="1167656"/>
                </a:lnTo>
                <a:cubicBezTo>
                  <a:pt x="2045223" y="1181960"/>
                  <a:pt x="2021493" y="1215447"/>
                  <a:pt x="2021493" y="1254476"/>
                </a:cubicBezTo>
                <a:cubicBezTo>
                  <a:pt x="2021493" y="1345927"/>
                  <a:pt x="2021494" y="1437379"/>
                  <a:pt x="2021494" y="1528830"/>
                </a:cubicBezTo>
                <a:cubicBezTo>
                  <a:pt x="2021494" y="1567859"/>
                  <a:pt x="2045224" y="1601346"/>
                  <a:pt x="2079043" y="1615651"/>
                </a:cubicBezTo>
                <a:lnTo>
                  <a:pt x="2105285" y="1620949"/>
                </a:lnTo>
                <a:lnTo>
                  <a:pt x="2105285" y="2133302"/>
                </a:lnTo>
                <a:cubicBezTo>
                  <a:pt x="2105285" y="2139066"/>
                  <a:pt x="2109958" y="2143739"/>
                  <a:pt x="2115722" y="2143739"/>
                </a:cubicBezTo>
                <a:cubicBezTo>
                  <a:pt x="2121486" y="2143739"/>
                  <a:pt x="2126159" y="2139066"/>
                  <a:pt x="2126159" y="2133302"/>
                </a:cubicBezTo>
                <a:lnTo>
                  <a:pt x="2126159" y="1620946"/>
                </a:lnTo>
                <a:lnTo>
                  <a:pt x="2152395" y="1615650"/>
                </a:lnTo>
                <a:cubicBezTo>
                  <a:pt x="2186214" y="1601345"/>
                  <a:pt x="2209943" y="1567858"/>
                  <a:pt x="2209943" y="1528829"/>
                </a:cubicBezTo>
                <a:lnTo>
                  <a:pt x="2209943" y="1254476"/>
                </a:lnTo>
                <a:cubicBezTo>
                  <a:pt x="2209943" y="1215447"/>
                  <a:pt x="2186214" y="1181960"/>
                  <a:pt x="2152395" y="1167656"/>
                </a:cubicBezTo>
                <a:lnTo>
                  <a:pt x="2126159" y="1162359"/>
                </a:lnTo>
                <a:lnTo>
                  <a:pt x="2126159" y="682828"/>
                </a:lnTo>
                <a:cubicBezTo>
                  <a:pt x="2126159" y="677063"/>
                  <a:pt x="2121486" y="672390"/>
                  <a:pt x="2115722" y="672390"/>
                </a:cubicBezTo>
                <a:close/>
                <a:moveTo>
                  <a:pt x="1674627" y="671658"/>
                </a:moveTo>
                <a:cubicBezTo>
                  <a:pt x="1668863" y="671658"/>
                  <a:pt x="1664190" y="676331"/>
                  <a:pt x="1664190" y="682095"/>
                </a:cubicBezTo>
                <a:lnTo>
                  <a:pt x="1664190" y="733954"/>
                </a:lnTo>
                <a:lnTo>
                  <a:pt x="1637950" y="739251"/>
                </a:lnTo>
                <a:cubicBezTo>
                  <a:pt x="1604131" y="753556"/>
                  <a:pt x="1580401" y="787043"/>
                  <a:pt x="1580401" y="826072"/>
                </a:cubicBezTo>
                <a:cubicBezTo>
                  <a:pt x="1580401" y="972712"/>
                  <a:pt x="1580402" y="1119353"/>
                  <a:pt x="1580402" y="1265992"/>
                </a:cubicBezTo>
                <a:cubicBezTo>
                  <a:pt x="1580402" y="1305021"/>
                  <a:pt x="1604132" y="1338508"/>
                  <a:pt x="1637951" y="1352812"/>
                </a:cubicBezTo>
                <a:lnTo>
                  <a:pt x="1664190" y="1358110"/>
                </a:lnTo>
                <a:lnTo>
                  <a:pt x="1664190" y="1496193"/>
                </a:lnTo>
                <a:cubicBezTo>
                  <a:pt x="1664190" y="1501957"/>
                  <a:pt x="1668863" y="1506630"/>
                  <a:pt x="1674627" y="1506630"/>
                </a:cubicBezTo>
                <a:cubicBezTo>
                  <a:pt x="1680391" y="1506630"/>
                  <a:pt x="1685064" y="1501957"/>
                  <a:pt x="1685064" y="1496193"/>
                </a:cubicBezTo>
                <a:lnTo>
                  <a:pt x="1685064" y="1358109"/>
                </a:lnTo>
                <a:lnTo>
                  <a:pt x="1711303" y="1352812"/>
                </a:lnTo>
                <a:cubicBezTo>
                  <a:pt x="1745122" y="1338507"/>
                  <a:pt x="1768851" y="1305020"/>
                  <a:pt x="1768851" y="1265991"/>
                </a:cubicBezTo>
                <a:lnTo>
                  <a:pt x="1768851" y="826072"/>
                </a:lnTo>
                <a:cubicBezTo>
                  <a:pt x="1768851" y="787043"/>
                  <a:pt x="1745122" y="753556"/>
                  <a:pt x="1711303" y="739251"/>
                </a:cubicBezTo>
                <a:lnTo>
                  <a:pt x="1685064" y="733954"/>
                </a:lnTo>
                <a:lnTo>
                  <a:pt x="1685064" y="682095"/>
                </a:lnTo>
                <a:cubicBezTo>
                  <a:pt x="1685064" y="676331"/>
                  <a:pt x="1680391" y="671658"/>
                  <a:pt x="1674627" y="671658"/>
                </a:cubicBezTo>
                <a:close/>
                <a:moveTo>
                  <a:pt x="2569677" y="648213"/>
                </a:moveTo>
                <a:cubicBezTo>
                  <a:pt x="2563913" y="648213"/>
                  <a:pt x="2559240" y="652886"/>
                  <a:pt x="2559240" y="658650"/>
                </a:cubicBezTo>
                <a:lnTo>
                  <a:pt x="2559240" y="1111745"/>
                </a:lnTo>
                <a:lnTo>
                  <a:pt x="2533000" y="1117043"/>
                </a:lnTo>
                <a:cubicBezTo>
                  <a:pt x="2499181" y="1131347"/>
                  <a:pt x="2475451" y="1164833"/>
                  <a:pt x="2475451" y="1203862"/>
                </a:cubicBezTo>
                <a:cubicBezTo>
                  <a:pt x="2475451" y="1297303"/>
                  <a:pt x="2475452" y="1390743"/>
                  <a:pt x="2475452" y="1484184"/>
                </a:cubicBezTo>
                <a:cubicBezTo>
                  <a:pt x="2475452" y="1523213"/>
                  <a:pt x="2499182" y="1556700"/>
                  <a:pt x="2533001" y="1571005"/>
                </a:cubicBezTo>
                <a:lnTo>
                  <a:pt x="2559240" y="1576302"/>
                </a:lnTo>
                <a:lnTo>
                  <a:pt x="2559240" y="2029397"/>
                </a:lnTo>
                <a:cubicBezTo>
                  <a:pt x="2559240" y="2035161"/>
                  <a:pt x="2563913" y="2039834"/>
                  <a:pt x="2569677" y="2039834"/>
                </a:cubicBezTo>
                <a:cubicBezTo>
                  <a:pt x="2575441" y="2039834"/>
                  <a:pt x="2580114" y="2035161"/>
                  <a:pt x="2580114" y="2029397"/>
                </a:cubicBezTo>
                <a:lnTo>
                  <a:pt x="2580114" y="1576301"/>
                </a:lnTo>
                <a:lnTo>
                  <a:pt x="2606353" y="1571004"/>
                </a:lnTo>
                <a:cubicBezTo>
                  <a:pt x="2640172" y="1556699"/>
                  <a:pt x="2663901" y="1523212"/>
                  <a:pt x="2663901" y="1484183"/>
                </a:cubicBezTo>
                <a:lnTo>
                  <a:pt x="2663901" y="1203862"/>
                </a:lnTo>
                <a:cubicBezTo>
                  <a:pt x="2663901" y="1164833"/>
                  <a:pt x="2640172" y="1131347"/>
                  <a:pt x="2606353" y="1117043"/>
                </a:cubicBezTo>
                <a:lnTo>
                  <a:pt x="2580114" y="1111745"/>
                </a:lnTo>
                <a:lnTo>
                  <a:pt x="2580114" y="658650"/>
                </a:lnTo>
                <a:cubicBezTo>
                  <a:pt x="2580114" y="652886"/>
                  <a:pt x="2575441" y="648213"/>
                  <a:pt x="2569677" y="648213"/>
                </a:cubicBezTo>
                <a:close/>
                <a:moveTo>
                  <a:pt x="1433611" y="591611"/>
                </a:moveTo>
                <a:cubicBezTo>
                  <a:pt x="1427847" y="591611"/>
                  <a:pt x="1423174" y="596284"/>
                  <a:pt x="1423174" y="602047"/>
                </a:cubicBezTo>
                <a:lnTo>
                  <a:pt x="1423174" y="653907"/>
                </a:lnTo>
                <a:lnTo>
                  <a:pt x="1396934" y="659204"/>
                </a:lnTo>
                <a:cubicBezTo>
                  <a:pt x="1363115" y="673508"/>
                  <a:pt x="1339385" y="706995"/>
                  <a:pt x="1339385" y="746024"/>
                </a:cubicBezTo>
                <a:cubicBezTo>
                  <a:pt x="1339385" y="839465"/>
                  <a:pt x="1339386" y="932905"/>
                  <a:pt x="1339386" y="1026348"/>
                </a:cubicBezTo>
                <a:cubicBezTo>
                  <a:pt x="1339386" y="1065377"/>
                  <a:pt x="1363116" y="1098862"/>
                  <a:pt x="1396935" y="1113168"/>
                </a:cubicBezTo>
                <a:lnTo>
                  <a:pt x="1423174" y="1118465"/>
                </a:lnTo>
                <a:lnTo>
                  <a:pt x="1423174" y="1416145"/>
                </a:lnTo>
                <a:cubicBezTo>
                  <a:pt x="1423174" y="1421909"/>
                  <a:pt x="1427847" y="1426582"/>
                  <a:pt x="1433611" y="1426582"/>
                </a:cubicBezTo>
                <a:cubicBezTo>
                  <a:pt x="1439375" y="1426582"/>
                  <a:pt x="1444048" y="1421909"/>
                  <a:pt x="1444048" y="1416145"/>
                </a:cubicBezTo>
                <a:lnTo>
                  <a:pt x="1444048" y="1118463"/>
                </a:lnTo>
                <a:lnTo>
                  <a:pt x="1470287" y="1113165"/>
                </a:lnTo>
                <a:cubicBezTo>
                  <a:pt x="1504106" y="1098861"/>
                  <a:pt x="1527835" y="1065374"/>
                  <a:pt x="1527835" y="1026345"/>
                </a:cubicBezTo>
                <a:lnTo>
                  <a:pt x="1527835" y="746024"/>
                </a:lnTo>
                <a:cubicBezTo>
                  <a:pt x="1527835" y="706995"/>
                  <a:pt x="1504106" y="673508"/>
                  <a:pt x="1470287" y="659204"/>
                </a:cubicBezTo>
                <a:lnTo>
                  <a:pt x="1444048" y="653907"/>
                </a:lnTo>
                <a:lnTo>
                  <a:pt x="1444048" y="602047"/>
                </a:lnTo>
                <a:cubicBezTo>
                  <a:pt x="1444048" y="596284"/>
                  <a:pt x="1439375" y="591611"/>
                  <a:pt x="1433611" y="591611"/>
                </a:cubicBezTo>
                <a:close/>
                <a:moveTo>
                  <a:pt x="312886" y="572770"/>
                </a:moveTo>
                <a:cubicBezTo>
                  <a:pt x="307122" y="572770"/>
                  <a:pt x="302449" y="577443"/>
                  <a:pt x="302449" y="583207"/>
                </a:cubicBezTo>
                <a:lnTo>
                  <a:pt x="302449" y="1000640"/>
                </a:lnTo>
                <a:lnTo>
                  <a:pt x="290186" y="1003115"/>
                </a:lnTo>
                <a:cubicBezTo>
                  <a:pt x="256367" y="1017419"/>
                  <a:pt x="232638" y="1050907"/>
                  <a:pt x="232638" y="1089936"/>
                </a:cubicBezTo>
                <a:lnTo>
                  <a:pt x="232638" y="1452599"/>
                </a:lnTo>
                <a:cubicBezTo>
                  <a:pt x="232638" y="1491628"/>
                  <a:pt x="256367" y="1525115"/>
                  <a:pt x="290186" y="1539420"/>
                </a:cubicBezTo>
                <a:lnTo>
                  <a:pt x="302449" y="1541895"/>
                </a:lnTo>
                <a:lnTo>
                  <a:pt x="302449" y="1953954"/>
                </a:lnTo>
                <a:cubicBezTo>
                  <a:pt x="302449" y="1959718"/>
                  <a:pt x="307122" y="1964391"/>
                  <a:pt x="312886" y="1964391"/>
                </a:cubicBezTo>
                <a:cubicBezTo>
                  <a:pt x="318650" y="1964391"/>
                  <a:pt x="323323" y="1959718"/>
                  <a:pt x="323323" y="1953954"/>
                </a:cubicBezTo>
                <a:lnTo>
                  <a:pt x="323323" y="1546110"/>
                </a:lnTo>
                <a:lnTo>
                  <a:pt x="326863" y="1546824"/>
                </a:lnTo>
                <a:lnTo>
                  <a:pt x="326862" y="1546825"/>
                </a:lnTo>
                <a:cubicBezTo>
                  <a:pt x="378901" y="1546825"/>
                  <a:pt x="421087" y="1504639"/>
                  <a:pt x="421087" y="1452600"/>
                </a:cubicBezTo>
                <a:cubicBezTo>
                  <a:pt x="421087" y="1331712"/>
                  <a:pt x="421088" y="1210823"/>
                  <a:pt x="421088" y="1089936"/>
                </a:cubicBezTo>
                <a:cubicBezTo>
                  <a:pt x="421088" y="1037897"/>
                  <a:pt x="378902" y="995711"/>
                  <a:pt x="326863" y="995711"/>
                </a:cubicBezTo>
                <a:lnTo>
                  <a:pt x="323323" y="996425"/>
                </a:lnTo>
                <a:lnTo>
                  <a:pt x="323323" y="583207"/>
                </a:lnTo>
                <a:cubicBezTo>
                  <a:pt x="323323" y="577443"/>
                  <a:pt x="318650" y="572770"/>
                  <a:pt x="312886" y="572770"/>
                </a:cubicBezTo>
                <a:close/>
                <a:moveTo>
                  <a:pt x="781224" y="291272"/>
                </a:moveTo>
                <a:cubicBezTo>
                  <a:pt x="775460" y="291272"/>
                  <a:pt x="770787" y="295945"/>
                  <a:pt x="770787" y="301709"/>
                </a:cubicBezTo>
                <a:lnTo>
                  <a:pt x="770787" y="353568"/>
                </a:lnTo>
                <a:lnTo>
                  <a:pt x="744548" y="358866"/>
                </a:lnTo>
                <a:cubicBezTo>
                  <a:pt x="710729" y="373170"/>
                  <a:pt x="687000" y="406657"/>
                  <a:pt x="687000" y="445686"/>
                </a:cubicBezTo>
                <a:lnTo>
                  <a:pt x="687000" y="854105"/>
                </a:lnTo>
                <a:cubicBezTo>
                  <a:pt x="687000" y="893135"/>
                  <a:pt x="710729" y="926621"/>
                  <a:pt x="744548" y="940925"/>
                </a:cubicBezTo>
                <a:lnTo>
                  <a:pt x="770787" y="946223"/>
                </a:lnTo>
                <a:lnTo>
                  <a:pt x="770787" y="1115808"/>
                </a:lnTo>
                <a:cubicBezTo>
                  <a:pt x="770787" y="1121572"/>
                  <a:pt x="775460" y="1126245"/>
                  <a:pt x="781224" y="1126245"/>
                </a:cubicBezTo>
                <a:cubicBezTo>
                  <a:pt x="786988" y="1126245"/>
                  <a:pt x="791661" y="1121572"/>
                  <a:pt x="791661" y="1115808"/>
                </a:cubicBezTo>
                <a:lnTo>
                  <a:pt x="791661" y="946224"/>
                </a:lnTo>
                <a:lnTo>
                  <a:pt x="817900" y="940927"/>
                </a:lnTo>
                <a:cubicBezTo>
                  <a:pt x="851719" y="926622"/>
                  <a:pt x="875449" y="893135"/>
                  <a:pt x="875449" y="854106"/>
                </a:cubicBezTo>
                <a:cubicBezTo>
                  <a:pt x="875449" y="717966"/>
                  <a:pt x="875450" y="581826"/>
                  <a:pt x="875450" y="445686"/>
                </a:cubicBezTo>
                <a:cubicBezTo>
                  <a:pt x="875450" y="406657"/>
                  <a:pt x="851720" y="373170"/>
                  <a:pt x="817901" y="358866"/>
                </a:cubicBezTo>
                <a:lnTo>
                  <a:pt x="791661" y="353568"/>
                </a:lnTo>
                <a:lnTo>
                  <a:pt x="791661" y="301709"/>
                </a:lnTo>
                <a:cubicBezTo>
                  <a:pt x="791661" y="295945"/>
                  <a:pt x="786988" y="291272"/>
                  <a:pt x="781224" y="291272"/>
                </a:cubicBezTo>
                <a:close/>
                <a:moveTo>
                  <a:pt x="1005139" y="74604"/>
                </a:moveTo>
                <a:cubicBezTo>
                  <a:pt x="999375" y="74604"/>
                  <a:pt x="994702" y="79277"/>
                  <a:pt x="994702" y="85041"/>
                </a:cubicBezTo>
                <a:lnTo>
                  <a:pt x="994702" y="259815"/>
                </a:lnTo>
                <a:lnTo>
                  <a:pt x="968467" y="265112"/>
                </a:lnTo>
                <a:cubicBezTo>
                  <a:pt x="934648" y="279416"/>
                  <a:pt x="910918" y="312903"/>
                  <a:pt x="910918" y="351934"/>
                </a:cubicBezTo>
                <a:lnTo>
                  <a:pt x="910918" y="632253"/>
                </a:lnTo>
                <a:cubicBezTo>
                  <a:pt x="910918" y="671282"/>
                  <a:pt x="934648" y="704769"/>
                  <a:pt x="968467" y="719073"/>
                </a:cubicBezTo>
                <a:lnTo>
                  <a:pt x="994702" y="724370"/>
                </a:lnTo>
                <a:lnTo>
                  <a:pt x="994702" y="899140"/>
                </a:lnTo>
                <a:cubicBezTo>
                  <a:pt x="994702" y="904904"/>
                  <a:pt x="999375" y="909577"/>
                  <a:pt x="1005139" y="909577"/>
                </a:cubicBezTo>
                <a:cubicBezTo>
                  <a:pt x="1010903" y="909577"/>
                  <a:pt x="1015576" y="904904"/>
                  <a:pt x="1015576" y="899140"/>
                </a:cubicBezTo>
                <a:lnTo>
                  <a:pt x="1015576" y="724372"/>
                </a:lnTo>
                <a:lnTo>
                  <a:pt x="1041819" y="719074"/>
                </a:lnTo>
                <a:cubicBezTo>
                  <a:pt x="1075638" y="704770"/>
                  <a:pt x="1099367" y="671283"/>
                  <a:pt x="1099367" y="632254"/>
                </a:cubicBezTo>
                <a:cubicBezTo>
                  <a:pt x="1099367" y="538815"/>
                  <a:pt x="1099368" y="445373"/>
                  <a:pt x="1099368" y="351934"/>
                </a:cubicBezTo>
                <a:cubicBezTo>
                  <a:pt x="1099368" y="312903"/>
                  <a:pt x="1075639" y="279416"/>
                  <a:pt x="1041820" y="265112"/>
                </a:cubicBezTo>
                <a:lnTo>
                  <a:pt x="1015576" y="259813"/>
                </a:lnTo>
                <a:lnTo>
                  <a:pt x="1015576" y="85041"/>
                </a:lnTo>
                <a:cubicBezTo>
                  <a:pt x="1015576" y="79277"/>
                  <a:pt x="1010903" y="74604"/>
                  <a:pt x="1005139" y="74604"/>
                </a:cubicBezTo>
                <a:close/>
                <a:moveTo>
                  <a:pt x="1218510" y="0"/>
                </a:moveTo>
                <a:cubicBezTo>
                  <a:pt x="1212746" y="0"/>
                  <a:pt x="1208073" y="4673"/>
                  <a:pt x="1208073" y="10437"/>
                </a:cubicBezTo>
                <a:lnTo>
                  <a:pt x="1208073" y="351657"/>
                </a:lnTo>
                <a:lnTo>
                  <a:pt x="1181838" y="356953"/>
                </a:lnTo>
                <a:cubicBezTo>
                  <a:pt x="1148019" y="371258"/>
                  <a:pt x="1124289" y="404744"/>
                  <a:pt x="1124289" y="443774"/>
                </a:cubicBezTo>
                <a:lnTo>
                  <a:pt x="1124289" y="1035868"/>
                </a:lnTo>
                <a:cubicBezTo>
                  <a:pt x="1124289" y="1074897"/>
                  <a:pt x="1148019" y="1108384"/>
                  <a:pt x="1181838" y="1122688"/>
                </a:cubicBezTo>
                <a:lnTo>
                  <a:pt x="1208073" y="1127985"/>
                </a:lnTo>
                <a:lnTo>
                  <a:pt x="1208073" y="1460912"/>
                </a:lnTo>
                <a:cubicBezTo>
                  <a:pt x="1208073" y="1466676"/>
                  <a:pt x="1212746" y="1471349"/>
                  <a:pt x="1218510" y="1471349"/>
                </a:cubicBezTo>
                <a:cubicBezTo>
                  <a:pt x="1224274" y="1471349"/>
                  <a:pt x="1228947" y="1466676"/>
                  <a:pt x="1228947" y="1460912"/>
                </a:cubicBezTo>
                <a:lnTo>
                  <a:pt x="1228947" y="1127987"/>
                </a:lnTo>
                <a:lnTo>
                  <a:pt x="1255190" y="1122689"/>
                </a:lnTo>
                <a:cubicBezTo>
                  <a:pt x="1289009" y="1108385"/>
                  <a:pt x="1312738" y="1074898"/>
                  <a:pt x="1312738" y="1035869"/>
                </a:cubicBezTo>
                <a:cubicBezTo>
                  <a:pt x="1312738" y="838504"/>
                  <a:pt x="1312739" y="641139"/>
                  <a:pt x="1312739" y="443774"/>
                </a:cubicBezTo>
                <a:cubicBezTo>
                  <a:pt x="1312739" y="404744"/>
                  <a:pt x="1289010" y="371258"/>
                  <a:pt x="1255191" y="356953"/>
                </a:cubicBezTo>
                <a:lnTo>
                  <a:pt x="1228947" y="351655"/>
                </a:lnTo>
                <a:lnTo>
                  <a:pt x="1228947" y="10437"/>
                </a:lnTo>
                <a:cubicBezTo>
                  <a:pt x="1228947" y="4673"/>
                  <a:pt x="1224274" y="0"/>
                  <a:pt x="1218510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21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8625852-3F27-824F-8DC9-48643E4752A3}"/>
              </a:ext>
            </a:extLst>
          </p:cNvPr>
          <p:cNvSpPr txBox="1">
            <a:spLocks/>
          </p:cNvSpPr>
          <p:nvPr/>
        </p:nvSpPr>
        <p:spPr>
          <a:xfrm>
            <a:off x="2923472" y="3430280"/>
            <a:ext cx="2891365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Business Problem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122CB-3D98-E14B-AF6A-B27D94A64602}"/>
              </a:ext>
            </a:extLst>
          </p:cNvPr>
          <p:cNvSpPr txBox="1"/>
          <p:nvPr/>
        </p:nvSpPr>
        <p:spPr>
          <a:xfrm>
            <a:off x="6696124" y="2870305"/>
            <a:ext cx="49316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How can Stock Price be Predicted and what opportunities it can bring?</a:t>
            </a:r>
          </a:p>
          <a:p>
            <a:pPr algn="ctr"/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233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9B7C65-FF39-334E-B4BC-24FC9BBA9D4F}"/>
              </a:ext>
            </a:extLst>
          </p:cNvPr>
          <p:cNvSpPr txBox="1"/>
          <p:nvPr/>
        </p:nvSpPr>
        <p:spPr>
          <a:xfrm>
            <a:off x="665017" y="684873"/>
            <a:ext cx="60579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What is the Business Objective/ Problem Definition?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D3ED1-3075-0C45-879B-6ED95B04D2DA}"/>
              </a:ext>
            </a:extLst>
          </p:cNvPr>
          <p:cNvSpPr/>
          <p:nvPr/>
        </p:nvSpPr>
        <p:spPr>
          <a:xfrm>
            <a:off x="8853055" y="299482"/>
            <a:ext cx="3338945" cy="5941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C6AD7582-64EB-9145-B2C5-269BCBF23FFE}"/>
              </a:ext>
            </a:extLst>
          </p:cNvPr>
          <p:cNvSpPr txBox="1">
            <a:spLocks/>
          </p:cNvSpPr>
          <p:nvPr/>
        </p:nvSpPr>
        <p:spPr>
          <a:xfrm>
            <a:off x="8853056" y="299483"/>
            <a:ext cx="3086098" cy="59413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Business Problem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20DA34-9B16-8B44-97EA-C145DBDDFF69}"/>
              </a:ext>
            </a:extLst>
          </p:cNvPr>
          <p:cNvSpPr txBox="1"/>
          <p:nvPr/>
        </p:nvSpPr>
        <p:spPr>
          <a:xfrm>
            <a:off x="439881" y="3361791"/>
            <a:ext cx="2899065" cy="1142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b="1" i="0" dirty="0">
                <a:effectLst/>
                <a:latin typeface="Century Gothic" panose="020B0502020202020204" pitchFamily="34" charset="0"/>
              </a:rPr>
              <a:t>Prediction of Stock Price</a:t>
            </a:r>
          </a:p>
          <a:p>
            <a:pPr algn="ctr">
              <a:lnSpc>
                <a:spcPct val="150000"/>
              </a:lnSpc>
            </a:pPr>
            <a:endParaRPr lang="en-SG" sz="500" i="0" dirty="0">
              <a:solidFill>
                <a:schemeClr val="accent2"/>
              </a:solidFill>
              <a:effectLst/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SG" sz="1200" i="0" dirty="0">
                <a:solidFill>
                  <a:schemeClr val="accent2"/>
                </a:solidFill>
                <a:effectLst/>
                <a:latin typeface="Century Gothic" panose="020B0502020202020204" pitchFamily="34" charset="0"/>
              </a:rPr>
              <a:t>Ability to predict the future stock price of a company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44303E-1999-3442-BF76-62B7C0E56F57}"/>
              </a:ext>
            </a:extLst>
          </p:cNvPr>
          <p:cNvSpPr txBox="1"/>
          <p:nvPr/>
        </p:nvSpPr>
        <p:spPr>
          <a:xfrm>
            <a:off x="5568075" y="1665636"/>
            <a:ext cx="2899064" cy="1142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b="1" i="0" dirty="0">
                <a:effectLst/>
                <a:latin typeface="Century Gothic" panose="020B0502020202020204" pitchFamily="34" charset="0"/>
              </a:rPr>
              <a:t>Data Driven insights</a:t>
            </a:r>
          </a:p>
          <a:p>
            <a:pPr algn="ctr">
              <a:lnSpc>
                <a:spcPct val="150000"/>
              </a:lnSpc>
            </a:pPr>
            <a:endParaRPr lang="en-SG" sz="5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SG" sz="1200" dirty="0">
                <a:solidFill>
                  <a:schemeClr val="accent2"/>
                </a:solidFill>
                <a:latin typeface="Century Gothic" panose="020B0502020202020204" pitchFamily="34" charset="0"/>
              </a:rPr>
              <a:t>Understand the price trend, identify opportunities to buy and sell</a:t>
            </a:r>
            <a:endParaRPr lang="en-SG" sz="1200" i="0" dirty="0">
              <a:solidFill>
                <a:schemeClr val="accent2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0C264B-1EB2-4C49-BE8A-FDDB79986089}"/>
              </a:ext>
            </a:extLst>
          </p:cNvPr>
          <p:cNvSpPr txBox="1"/>
          <p:nvPr/>
        </p:nvSpPr>
        <p:spPr>
          <a:xfrm>
            <a:off x="5685502" y="4978423"/>
            <a:ext cx="2469572" cy="1142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b="1" dirty="0">
                <a:latin typeface="Century Gothic" panose="020B0502020202020204" pitchFamily="34" charset="0"/>
              </a:rPr>
              <a:t>Value investing</a:t>
            </a:r>
          </a:p>
          <a:p>
            <a:pPr algn="ctr">
              <a:lnSpc>
                <a:spcPct val="150000"/>
              </a:lnSpc>
            </a:pPr>
            <a:endParaRPr lang="en-SG" sz="5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SG" sz="1200" dirty="0">
                <a:solidFill>
                  <a:schemeClr val="accent2"/>
                </a:solidFill>
                <a:latin typeface="Century Gothic" panose="020B0502020202020204" pitchFamily="34" charset="0"/>
              </a:rPr>
              <a:t>Investing in the company value with a margin of safety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6FF9EEC-F9E0-A64C-87DC-D33801FAACDB}"/>
              </a:ext>
            </a:extLst>
          </p:cNvPr>
          <p:cNvSpPr txBox="1"/>
          <p:nvPr/>
        </p:nvSpPr>
        <p:spPr>
          <a:xfrm>
            <a:off x="8754341" y="5072003"/>
            <a:ext cx="2469572" cy="114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b="1" dirty="0">
                <a:latin typeface="Century Gothic" panose="020B0502020202020204" pitchFamily="34" charset="0"/>
              </a:rPr>
              <a:t>Social Welfare</a:t>
            </a:r>
          </a:p>
          <a:p>
            <a:pPr algn="ctr">
              <a:lnSpc>
                <a:spcPct val="150000"/>
              </a:lnSpc>
            </a:pPr>
            <a:endParaRPr lang="en-SG" sz="5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SG" sz="1200" dirty="0">
                <a:solidFill>
                  <a:schemeClr val="accent2"/>
                </a:solidFill>
                <a:latin typeface="Century Gothic" panose="020B0502020202020204" pitchFamily="34" charset="0"/>
              </a:rPr>
              <a:t>General Public can increase in confident in their investment</a:t>
            </a:r>
            <a:endParaRPr lang="en-SG" sz="1200" i="0" dirty="0">
              <a:solidFill>
                <a:schemeClr val="accent2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D3309-EE5E-C74E-BC9B-BE2F709DA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76" y="2236690"/>
            <a:ext cx="1004455" cy="10044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D5E3CC-9D27-A641-AC7B-593D1EB34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536" y="3836530"/>
            <a:ext cx="1235473" cy="12354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5AD590-675B-C149-B214-5F091854D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21" y="1835495"/>
            <a:ext cx="922660" cy="9226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6E389A-CEB6-564F-B173-753B5F100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208" y="5123295"/>
            <a:ext cx="949468" cy="949468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D4775DA2-6B2B-F249-8E82-E475F0430E34}"/>
              </a:ext>
            </a:extLst>
          </p:cNvPr>
          <p:cNvSpPr/>
          <p:nvPr/>
        </p:nvSpPr>
        <p:spPr>
          <a:xfrm>
            <a:off x="3275224" y="2911757"/>
            <a:ext cx="716972" cy="33597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F70FA1-C790-F14E-9ACE-647C2724BD9C}"/>
              </a:ext>
            </a:extLst>
          </p:cNvPr>
          <p:cNvSpPr txBox="1"/>
          <p:nvPr/>
        </p:nvSpPr>
        <p:spPr>
          <a:xfrm>
            <a:off x="5604972" y="3229225"/>
            <a:ext cx="2630631" cy="114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b="1" i="0" dirty="0">
                <a:effectLst/>
                <a:latin typeface="Century Gothic" panose="020B0502020202020204" pitchFamily="34" charset="0"/>
              </a:rPr>
              <a:t>Sentiment Analysis</a:t>
            </a:r>
          </a:p>
          <a:p>
            <a:pPr algn="ctr">
              <a:lnSpc>
                <a:spcPct val="150000"/>
              </a:lnSpc>
            </a:pPr>
            <a:endParaRPr lang="en-SG" sz="5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SG" sz="1200" dirty="0">
                <a:solidFill>
                  <a:schemeClr val="accent2"/>
                </a:solidFill>
                <a:latin typeface="Century Gothic" panose="020B0502020202020204" pitchFamily="34" charset="0"/>
              </a:rPr>
              <a:t>Reduce unnecessary emotional and psychological stress</a:t>
            </a:r>
            <a:endParaRPr lang="en-SG" sz="1200" i="0" dirty="0">
              <a:solidFill>
                <a:schemeClr val="accent2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9596BC-1438-0747-8254-2AF564D43F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208" y="3343256"/>
            <a:ext cx="1084361" cy="1084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8175914-B631-0F4A-8E96-D205CFCC5B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8019" y="1161926"/>
            <a:ext cx="1264508" cy="12645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B4D6E37-06B9-7548-9350-25B2A834EDF6}"/>
              </a:ext>
            </a:extLst>
          </p:cNvPr>
          <p:cNvSpPr txBox="1"/>
          <p:nvPr/>
        </p:nvSpPr>
        <p:spPr>
          <a:xfrm>
            <a:off x="8655487" y="2411757"/>
            <a:ext cx="2469572" cy="1026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b="1" dirty="0">
                <a:latin typeface="Century Gothic" panose="020B0502020202020204" pitchFamily="34" charset="0"/>
              </a:rPr>
              <a:t>Platforms</a:t>
            </a:r>
          </a:p>
          <a:p>
            <a:pPr algn="ctr">
              <a:lnSpc>
                <a:spcPct val="150000"/>
              </a:lnSpc>
            </a:pPr>
            <a:r>
              <a:rPr lang="en-SG" sz="1200" dirty="0">
                <a:solidFill>
                  <a:schemeClr val="accent2"/>
                </a:solidFill>
                <a:latin typeface="Century Gothic" panose="020B0502020202020204" pitchFamily="34" charset="0"/>
              </a:rPr>
              <a:t>Open more business opportunities</a:t>
            </a:r>
            <a:endParaRPr lang="en-SG" sz="5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34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1"/>
      <p:bldP spid="54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B1CCC22-3EBF-B646-9F35-1CE1160C3EEF}"/>
              </a:ext>
            </a:extLst>
          </p:cNvPr>
          <p:cNvSpPr/>
          <p:nvPr/>
        </p:nvSpPr>
        <p:spPr>
          <a:xfrm>
            <a:off x="-9725" y="852054"/>
            <a:ext cx="6556664" cy="51538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0">
            <a:extLst>
              <a:ext uri="{FF2B5EF4-FFF2-40B4-BE49-F238E27FC236}">
                <a16:creationId xmlns:a16="http://schemas.microsoft.com/office/drawing/2014/main" id="{ADB10858-6B93-A34D-B369-7AB22A303C94}"/>
              </a:ext>
            </a:extLst>
          </p:cNvPr>
          <p:cNvSpPr/>
          <p:nvPr/>
        </p:nvSpPr>
        <p:spPr>
          <a:xfrm flipH="1">
            <a:off x="14777" y="937760"/>
            <a:ext cx="6507660" cy="4388311"/>
          </a:xfrm>
          <a:custGeom>
            <a:avLst/>
            <a:gdLst>
              <a:gd name="connsiteX0" fmla="*/ 5290604 w 6507660"/>
              <a:gd name="connsiteY0" fmla="*/ 3151911 h 4388311"/>
              <a:gd name="connsiteX1" fmla="*/ 5280167 w 6507660"/>
              <a:gd name="connsiteY1" fmla="*/ 3162348 h 4388311"/>
              <a:gd name="connsiteX2" fmla="*/ 5280167 w 6507660"/>
              <a:gd name="connsiteY2" fmla="*/ 3337120 h 4388311"/>
              <a:gd name="connsiteX3" fmla="*/ 5253923 w 6507660"/>
              <a:gd name="connsiteY3" fmla="*/ 3342418 h 4388311"/>
              <a:gd name="connsiteX4" fmla="*/ 5196375 w 6507660"/>
              <a:gd name="connsiteY4" fmla="*/ 3429238 h 4388311"/>
              <a:gd name="connsiteX5" fmla="*/ 5196376 w 6507660"/>
              <a:gd name="connsiteY5" fmla="*/ 3709560 h 4388311"/>
              <a:gd name="connsiteX6" fmla="*/ 5253924 w 6507660"/>
              <a:gd name="connsiteY6" fmla="*/ 3796381 h 4388311"/>
              <a:gd name="connsiteX7" fmla="*/ 5280167 w 6507660"/>
              <a:gd name="connsiteY7" fmla="*/ 3801679 h 4388311"/>
              <a:gd name="connsiteX8" fmla="*/ 5280167 w 6507660"/>
              <a:gd name="connsiteY8" fmla="*/ 3976447 h 4388311"/>
              <a:gd name="connsiteX9" fmla="*/ 5290604 w 6507660"/>
              <a:gd name="connsiteY9" fmla="*/ 3986884 h 4388311"/>
              <a:gd name="connsiteX10" fmla="*/ 5301041 w 6507660"/>
              <a:gd name="connsiteY10" fmla="*/ 3976447 h 4388311"/>
              <a:gd name="connsiteX11" fmla="*/ 5301041 w 6507660"/>
              <a:gd name="connsiteY11" fmla="*/ 3801676 h 4388311"/>
              <a:gd name="connsiteX12" fmla="*/ 5327277 w 6507660"/>
              <a:gd name="connsiteY12" fmla="*/ 3796380 h 4388311"/>
              <a:gd name="connsiteX13" fmla="*/ 5384824 w 6507660"/>
              <a:gd name="connsiteY13" fmla="*/ 3709559 h 4388311"/>
              <a:gd name="connsiteX14" fmla="*/ 5384824 w 6507660"/>
              <a:gd name="connsiteY14" fmla="*/ 3429238 h 4388311"/>
              <a:gd name="connsiteX15" fmla="*/ 5327277 w 6507660"/>
              <a:gd name="connsiteY15" fmla="*/ 3342418 h 4388311"/>
              <a:gd name="connsiteX16" fmla="*/ 5301041 w 6507660"/>
              <a:gd name="connsiteY16" fmla="*/ 3337121 h 4388311"/>
              <a:gd name="connsiteX17" fmla="*/ 5301041 w 6507660"/>
              <a:gd name="connsiteY17" fmla="*/ 3162348 h 4388311"/>
              <a:gd name="connsiteX18" fmla="*/ 5290604 w 6507660"/>
              <a:gd name="connsiteY18" fmla="*/ 3151911 h 4388311"/>
              <a:gd name="connsiteX19" fmla="*/ 5071938 w 6507660"/>
              <a:gd name="connsiteY19" fmla="*/ 2996689 h 4388311"/>
              <a:gd name="connsiteX20" fmla="*/ 5061501 w 6507660"/>
              <a:gd name="connsiteY20" fmla="*/ 3007126 h 4388311"/>
              <a:gd name="connsiteX21" fmla="*/ 5061501 w 6507660"/>
              <a:gd name="connsiteY21" fmla="*/ 3205193 h 4388311"/>
              <a:gd name="connsiteX22" fmla="*/ 5057961 w 6507660"/>
              <a:gd name="connsiteY22" fmla="*/ 3204478 h 4388311"/>
              <a:gd name="connsiteX23" fmla="*/ 4963736 w 6507660"/>
              <a:gd name="connsiteY23" fmla="*/ 3298703 h 4388311"/>
              <a:gd name="connsiteX24" fmla="*/ 4963737 w 6507660"/>
              <a:gd name="connsiteY24" fmla="*/ 3661368 h 4388311"/>
              <a:gd name="connsiteX25" fmla="*/ 5057962 w 6507660"/>
              <a:gd name="connsiteY25" fmla="*/ 3755593 h 4388311"/>
              <a:gd name="connsiteX26" fmla="*/ 5057961 w 6507660"/>
              <a:gd name="connsiteY26" fmla="*/ 3755592 h 4388311"/>
              <a:gd name="connsiteX27" fmla="*/ 5061501 w 6507660"/>
              <a:gd name="connsiteY27" fmla="*/ 3754878 h 4388311"/>
              <a:gd name="connsiteX28" fmla="*/ 5061501 w 6507660"/>
              <a:gd name="connsiteY28" fmla="*/ 4377874 h 4388311"/>
              <a:gd name="connsiteX29" fmla="*/ 5071938 w 6507660"/>
              <a:gd name="connsiteY29" fmla="*/ 4388311 h 4388311"/>
              <a:gd name="connsiteX30" fmla="*/ 5082375 w 6507660"/>
              <a:gd name="connsiteY30" fmla="*/ 4377874 h 4388311"/>
              <a:gd name="connsiteX31" fmla="*/ 5082375 w 6507660"/>
              <a:gd name="connsiteY31" fmla="*/ 3750663 h 4388311"/>
              <a:gd name="connsiteX32" fmla="*/ 5094638 w 6507660"/>
              <a:gd name="connsiteY32" fmla="*/ 3748188 h 4388311"/>
              <a:gd name="connsiteX33" fmla="*/ 5152186 w 6507660"/>
              <a:gd name="connsiteY33" fmla="*/ 3661367 h 4388311"/>
              <a:gd name="connsiteX34" fmla="*/ 5152186 w 6507660"/>
              <a:gd name="connsiteY34" fmla="*/ 3298703 h 4388311"/>
              <a:gd name="connsiteX35" fmla="*/ 5094638 w 6507660"/>
              <a:gd name="connsiteY35" fmla="*/ 3211883 h 4388311"/>
              <a:gd name="connsiteX36" fmla="*/ 5082375 w 6507660"/>
              <a:gd name="connsiteY36" fmla="*/ 3209407 h 4388311"/>
              <a:gd name="connsiteX37" fmla="*/ 5082375 w 6507660"/>
              <a:gd name="connsiteY37" fmla="*/ 3007126 h 4388311"/>
              <a:gd name="connsiteX38" fmla="*/ 5071938 w 6507660"/>
              <a:gd name="connsiteY38" fmla="*/ 2996689 h 4388311"/>
              <a:gd name="connsiteX39" fmla="*/ 6413436 w 6507660"/>
              <a:gd name="connsiteY39" fmla="*/ 2973900 h 4388311"/>
              <a:gd name="connsiteX40" fmla="*/ 6402999 w 6507660"/>
              <a:gd name="connsiteY40" fmla="*/ 2984337 h 4388311"/>
              <a:gd name="connsiteX41" fmla="*/ 6402999 w 6507660"/>
              <a:gd name="connsiteY41" fmla="*/ 3159109 h 4388311"/>
              <a:gd name="connsiteX42" fmla="*/ 6376758 w 6507660"/>
              <a:gd name="connsiteY42" fmla="*/ 3164407 h 4388311"/>
              <a:gd name="connsiteX43" fmla="*/ 6319210 w 6507660"/>
              <a:gd name="connsiteY43" fmla="*/ 3251227 h 4388311"/>
              <a:gd name="connsiteX44" fmla="*/ 6319211 w 6507660"/>
              <a:gd name="connsiteY44" fmla="*/ 3531549 h 4388311"/>
              <a:gd name="connsiteX45" fmla="*/ 6376759 w 6507660"/>
              <a:gd name="connsiteY45" fmla="*/ 3618370 h 4388311"/>
              <a:gd name="connsiteX46" fmla="*/ 6402999 w 6507660"/>
              <a:gd name="connsiteY46" fmla="*/ 3623667 h 4388311"/>
              <a:gd name="connsiteX47" fmla="*/ 6402999 w 6507660"/>
              <a:gd name="connsiteY47" fmla="*/ 3798436 h 4388311"/>
              <a:gd name="connsiteX48" fmla="*/ 6413436 w 6507660"/>
              <a:gd name="connsiteY48" fmla="*/ 3808873 h 4388311"/>
              <a:gd name="connsiteX49" fmla="*/ 6423873 w 6507660"/>
              <a:gd name="connsiteY49" fmla="*/ 3798436 h 4388311"/>
              <a:gd name="connsiteX50" fmla="*/ 6423873 w 6507660"/>
              <a:gd name="connsiteY50" fmla="*/ 3623666 h 4388311"/>
              <a:gd name="connsiteX51" fmla="*/ 6450111 w 6507660"/>
              <a:gd name="connsiteY51" fmla="*/ 3618369 h 4388311"/>
              <a:gd name="connsiteX52" fmla="*/ 6507660 w 6507660"/>
              <a:gd name="connsiteY52" fmla="*/ 3531548 h 4388311"/>
              <a:gd name="connsiteX53" fmla="*/ 6507660 w 6507660"/>
              <a:gd name="connsiteY53" fmla="*/ 3251227 h 4388311"/>
              <a:gd name="connsiteX54" fmla="*/ 6450111 w 6507660"/>
              <a:gd name="connsiteY54" fmla="*/ 3164407 h 4388311"/>
              <a:gd name="connsiteX55" fmla="*/ 6423873 w 6507660"/>
              <a:gd name="connsiteY55" fmla="*/ 3159109 h 4388311"/>
              <a:gd name="connsiteX56" fmla="*/ 6423873 w 6507660"/>
              <a:gd name="connsiteY56" fmla="*/ 2984337 h 4388311"/>
              <a:gd name="connsiteX57" fmla="*/ 6413436 w 6507660"/>
              <a:gd name="connsiteY57" fmla="*/ 2973900 h 4388311"/>
              <a:gd name="connsiteX58" fmla="*/ 4841054 w 6507660"/>
              <a:gd name="connsiteY58" fmla="*/ 2908477 h 4388311"/>
              <a:gd name="connsiteX59" fmla="*/ 4830617 w 6507660"/>
              <a:gd name="connsiteY59" fmla="*/ 2918914 h 4388311"/>
              <a:gd name="connsiteX60" fmla="*/ 4830617 w 6507660"/>
              <a:gd name="connsiteY60" fmla="*/ 2970773 h 4388311"/>
              <a:gd name="connsiteX61" fmla="*/ 4804377 w 6507660"/>
              <a:gd name="connsiteY61" fmla="*/ 2976071 h 4388311"/>
              <a:gd name="connsiteX62" fmla="*/ 4746828 w 6507660"/>
              <a:gd name="connsiteY62" fmla="*/ 3062891 h 4388311"/>
              <a:gd name="connsiteX63" fmla="*/ 4746829 w 6507660"/>
              <a:gd name="connsiteY63" fmla="*/ 3440685 h 4388311"/>
              <a:gd name="connsiteX64" fmla="*/ 4804377 w 6507660"/>
              <a:gd name="connsiteY64" fmla="*/ 3527506 h 4388311"/>
              <a:gd name="connsiteX65" fmla="*/ 4830617 w 6507660"/>
              <a:gd name="connsiteY65" fmla="*/ 3532803 h 4388311"/>
              <a:gd name="connsiteX66" fmla="*/ 4830617 w 6507660"/>
              <a:gd name="connsiteY66" fmla="*/ 3733013 h 4388311"/>
              <a:gd name="connsiteX67" fmla="*/ 4841054 w 6507660"/>
              <a:gd name="connsiteY67" fmla="*/ 3743450 h 4388311"/>
              <a:gd name="connsiteX68" fmla="*/ 4851491 w 6507660"/>
              <a:gd name="connsiteY68" fmla="*/ 3733013 h 4388311"/>
              <a:gd name="connsiteX69" fmla="*/ 4851491 w 6507660"/>
              <a:gd name="connsiteY69" fmla="*/ 3532802 h 4388311"/>
              <a:gd name="connsiteX70" fmla="*/ 4877729 w 6507660"/>
              <a:gd name="connsiteY70" fmla="*/ 3527505 h 4388311"/>
              <a:gd name="connsiteX71" fmla="*/ 4935278 w 6507660"/>
              <a:gd name="connsiteY71" fmla="*/ 3440684 h 4388311"/>
              <a:gd name="connsiteX72" fmla="*/ 4935278 w 6507660"/>
              <a:gd name="connsiteY72" fmla="*/ 3062891 h 4388311"/>
              <a:gd name="connsiteX73" fmla="*/ 4877729 w 6507660"/>
              <a:gd name="connsiteY73" fmla="*/ 2976071 h 4388311"/>
              <a:gd name="connsiteX74" fmla="*/ 4851491 w 6507660"/>
              <a:gd name="connsiteY74" fmla="*/ 2970773 h 4388311"/>
              <a:gd name="connsiteX75" fmla="*/ 4851491 w 6507660"/>
              <a:gd name="connsiteY75" fmla="*/ 2918914 h 4388311"/>
              <a:gd name="connsiteX76" fmla="*/ 4841054 w 6507660"/>
              <a:gd name="connsiteY76" fmla="*/ 2908477 h 4388311"/>
              <a:gd name="connsiteX77" fmla="*/ 5522740 w 6507660"/>
              <a:gd name="connsiteY77" fmla="*/ 2700858 h 4388311"/>
              <a:gd name="connsiteX78" fmla="*/ 5512303 w 6507660"/>
              <a:gd name="connsiteY78" fmla="*/ 2711295 h 4388311"/>
              <a:gd name="connsiteX79" fmla="*/ 5512303 w 6507660"/>
              <a:gd name="connsiteY79" fmla="*/ 2887452 h 4388311"/>
              <a:gd name="connsiteX80" fmla="*/ 5477028 w 6507660"/>
              <a:gd name="connsiteY80" fmla="*/ 2894574 h 4388311"/>
              <a:gd name="connsiteX81" fmla="*/ 5419480 w 6507660"/>
              <a:gd name="connsiteY81" fmla="*/ 2981394 h 4388311"/>
              <a:gd name="connsiteX82" fmla="*/ 5419481 w 6507660"/>
              <a:gd name="connsiteY82" fmla="*/ 3597019 h 4388311"/>
              <a:gd name="connsiteX83" fmla="*/ 5477029 w 6507660"/>
              <a:gd name="connsiteY83" fmla="*/ 3683840 h 4388311"/>
              <a:gd name="connsiteX84" fmla="*/ 5512303 w 6507660"/>
              <a:gd name="connsiteY84" fmla="*/ 3690961 h 4388311"/>
              <a:gd name="connsiteX85" fmla="*/ 5512303 w 6507660"/>
              <a:gd name="connsiteY85" fmla="*/ 4082043 h 4388311"/>
              <a:gd name="connsiteX86" fmla="*/ 5522740 w 6507660"/>
              <a:gd name="connsiteY86" fmla="*/ 4092480 h 4388311"/>
              <a:gd name="connsiteX87" fmla="*/ 5533177 w 6507660"/>
              <a:gd name="connsiteY87" fmla="*/ 4082043 h 4388311"/>
              <a:gd name="connsiteX88" fmla="*/ 5533177 w 6507660"/>
              <a:gd name="connsiteY88" fmla="*/ 3687312 h 4388311"/>
              <a:gd name="connsiteX89" fmla="*/ 5550381 w 6507660"/>
              <a:gd name="connsiteY89" fmla="*/ 3683839 h 4388311"/>
              <a:gd name="connsiteX90" fmla="*/ 5607930 w 6507660"/>
              <a:gd name="connsiteY90" fmla="*/ 3597018 h 4388311"/>
              <a:gd name="connsiteX91" fmla="*/ 5607930 w 6507660"/>
              <a:gd name="connsiteY91" fmla="*/ 2981394 h 4388311"/>
              <a:gd name="connsiteX92" fmla="*/ 5550381 w 6507660"/>
              <a:gd name="connsiteY92" fmla="*/ 2894574 h 4388311"/>
              <a:gd name="connsiteX93" fmla="*/ 5533177 w 6507660"/>
              <a:gd name="connsiteY93" fmla="*/ 2891100 h 4388311"/>
              <a:gd name="connsiteX94" fmla="*/ 5533177 w 6507660"/>
              <a:gd name="connsiteY94" fmla="*/ 2711295 h 4388311"/>
              <a:gd name="connsiteX95" fmla="*/ 5522740 w 6507660"/>
              <a:gd name="connsiteY95" fmla="*/ 2700858 h 4388311"/>
              <a:gd name="connsiteX96" fmla="*/ 5754882 w 6507660"/>
              <a:gd name="connsiteY96" fmla="*/ 2699936 h 4388311"/>
              <a:gd name="connsiteX97" fmla="*/ 5744445 w 6507660"/>
              <a:gd name="connsiteY97" fmla="*/ 2710373 h 4388311"/>
              <a:gd name="connsiteX98" fmla="*/ 5744445 w 6507660"/>
              <a:gd name="connsiteY98" fmla="*/ 2885145 h 4388311"/>
              <a:gd name="connsiteX99" fmla="*/ 5718205 w 6507660"/>
              <a:gd name="connsiteY99" fmla="*/ 2890443 h 4388311"/>
              <a:gd name="connsiteX100" fmla="*/ 5660656 w 6507660"/>
              <a:gd name="connsiteY100" fmla="*/ 2977263 h 4388311"/>
              <a:gd name="connsiteX101" fmla="*/ 5660657 w 6507660"/>
              <a:gd name="connsiteY101" fmla="*/ 3257585 h 4388311"/>
              <a:gd name="connsiteX102" fmla="*/ 5718206 w 6507660"/>
              <a:gd name="connsiteY102" fmla="*/ 3344406 h 4388311"/>
              <a:gd name="connsiteX103" fmla="*/ 5744445 w 6507660"/>
              <a:gd name="connsiteY103" fmla="*/ 3349703 h 4388311"/>
              <a:gd name="connsiteX104" fmla="*/ 5744445 w 6507660"/>
              <a:gd name="connsiteY104" fmla="*/ 3524472 h 4388311"/>
              <a:gd name="connsiteX105" fmla="*/ 5754882 w 6507660"/>
              <a:gd name="connsiteY105" fmla="*/ 3534909 h 4388311"/>
              <a:gd name="connsiteX106" fmla="*/ 5765319 w 6507660"/>
              <a:gd name="connsiteY106" fmla="*/ 3524472 h 4388311"/>
              <a:gd name="connsiteX107" fmla="*/ 5765319 w 6507660"/>
              <a:gd name="connsiteY107" fmla="*/ 3349702 h 4388311"/>
              <a:gd name="connsiteX108" fmla="*/ 5791558 w 6507660"/>
              <a:gd name="connsiteY108" fmla="*/ 3344405 h 4388311"/>
              <a:gd name="connsiteX109" fmla="*/ 5849106 w 6507660"/>
              <a:gd name="connsiteY109" fmla="*/ 3257584 h 4388311"/>
              <a:gd name="connsiteX110" fmla="*/ 5849106 w 6507660"/>
              <a:gd name="connsiteY110" fmla="*/ 2977263 h 4388311"/>
              <a:gd name="connsiteX111" fmla="*/ 5791558 w 6507660"/>
              <a:gd name="connsiteY111" fmla="*/ 2890443 h 4388311"/>
              <a:gd name="connsiteX112" fmla="*/ 5765319 w 6507660"/>
              <a:gd name="connsiteY112" fmla="*/ 2885145 h 4388311"/>
              <a:gd name="connsiteX113" fmla="*/ 5765319 w 6507660"/>
              <a:gd name="connsiteY113" fmla="*/ 2710373 h 4388311"/>
              <a:gd name="connsiteX114" fmla="*/ 5754882 w 6507660"/>
              <a:gd name="connsiteY114" fmla="*/ 2699936 h 4388311"/>
              <a:gd name="connsiteX115" fmla="*/ 5972297 w 6507660"/>
              <a:gd name="connsiteY115" fmla="*/ 2695673 h 4388311"/>
              <a:gd name="connsiteX116" fmla="*/ 5961860 w 6507660"/>
              <a:gd name="connsiteY116" fmla="*/ 2706110 h 4388311"/>
              <a:gd name="connsiteX117" fmla="*/ 5961860 w 6507660"/>
              <a:gd name="connsiteY117" fmla="*/ 3159205 h 4388311"/>
              <a:gd name="connsiteX118" fmla="*/ 5935619 w 6507660"/>
              <a:gd name="connsiteY118" fmla="*/ 3164503 h 4388311"/>
              <a:gd name="connsiteX119" fmla="*/ 5878071 w 6507660"/>
              <a:gd name="connsiteY119" fmla="*/ 3251323 h 4388311"/>
              <a:gd name="connsiteX120" fmla="*/ 5878072 w 6507660"/>
              <a:gd name="connsiteY120" fmla="*/ 3700511 h 4388311"/>
              <a:gd name="connsiteX121" fmla="*/ 5935621 w 6507660"/>
              <a:gd name="connsiteY121" fmla="*/ 3787332 h 4388311"/>
              <a:gd name="connsiteX122" fmla="*/ 5961860 w 6507660"/>
              <a:gd name="connsiteY122" fmla="*/ 3792629 h 4388311"/>
              <a:gd name="connsiteX123" fmla="*/ 5961860 w 6507660"/>
              <a:gd name="connsiteY123" fmla="*/ 4076858 h 4388311"/>
              <a:gd name="connsiteX124" fmla="*/ 5972297 w 6507660"/>
              <a:gd name="connsiteY124" fmla="*/ 4087295 h 4388311"/>
              <a:gd name="connsiteX125" fmla="*/ 5982734 w 6507660"/>
              <a:gd name="connsiteY125" fmla="*/ 4076858 h 4388311"/>
              <a:gd name="connsiteX126" fmla="*/ 5982734 w 6507660"/>
              <a:gd name="connsiteY126" fmla="*/ 3792628 h 4388311"/>
              <a:gd name="connsiteX127" fmla="*/ 6008973 w 6507660"/>
              <a:gd name="connsiteY127" fmla="*/ 3787331 h 4388311"/>
              <a:gd name="connsiteX128" fmla="*/ 6066521 w 6507660"/>
              <a:gd name="connsiteY128" fmla="*/ 3700510 h 4388311"/>
              <a:gd name="connsiteX129" fmla="*/ 6066521 w 6507660"/>
              <a:gd name="connsiteY129" fmla="*/ 3251323 h 4388311"/>
              <a:gd name="connsiteX130" fmla="*/ 6008973 w 6507660"/>
              <a:gd name="connsiteY130" fmla="*/ 3164503 h 4388311"/>
              <a:gd name="connsiteX131" fmla="*/ 5982734 w 6507660"/>
              <a:gd name="connsiteY131" fmla="*/ 3159205 h 4388311"/>
              <a:gd name="connsiteX132" fmla="*/ 5982734 w 6507660"/>
              <a:gd name="connsiteY132" fmla="*/ 2706110 h 4388311"/>
              <a:gd name="connsiteX133" fmla="*/ 5972297 w 6507660"/>
              <a:gd name="connsiteY133" fmla="*/ 2695673 h 4388311"/>
              <a:gd name="connsiteX134" fmla="*/ 6193920 w 6507660"/>
              <a:gd name="connsiteY134" fmla="*/ 2640136 h 4388311"/>
              <a:gd name="connsiteX135" fmla="*/ 6183483 w 6507660"/>
              <a:gd name="connsiteY135" fmla="*/ 2650573 h 4388311"/>
              <a:gd name="connsiteX136" fmla="*/ 6183483 w 6507660"/>
              <a:gd name="connsiteY136" fmla="*/ 3103667 h 4388311"/>
              <a:gd name="connsiteX137" fmla="*/ 6157239 w 6507660"/>
              <a:gd name="connsiteY137" fmla="*/ 3108966 h 4388311"/>
              <a:gd name="connsiteX138" fmla="*/ 6099691 w 6507660"/>
              <a:gd name="connsiteY138" fmla="*/ 3195786 h 4388311"/>
              <a:gd name="connsiteX139" fmla="*/ 6099692 w 6507660"/>
              <a:gd name="connsiteY139" fmla="*/ 3585566 h 4388311"/>
              <a:gd name="connsiteX140" fmla="*/ 6157240 w 6507660"/>
              <a:gd name="connsiteY140" fmla="*/ 3672387 h 4388311"/>
              <a:gd name="connsiteX141" fmla="*/ 6183483 w 6507660"/>
              <a:gd name="connsiteY141" fmla="*/ 3677685 h 4388311"/>
              <a:gd name="connsiteX142" fmla="*/ 6183483 w 6507660"/>
              <a:gd name="connsiteY142" fmla="*/ 4021321 h 4388311"/>
              <a:gd name="connsiteX143" fmla="*/ 6193920 w 6507660"/>
              <a:gd name="connsiteY143" fmla="*/ 4031758 h 4388311"/>
              <a:gd name="connsiteX144" fmla="*/ 6204357 w 6507660"/>
              <a:gd name="connsiteY144" fmla="*/ 4021321 h 4388311"/>
              <a:gd name="connsiteX145" fmla="*/ 6204357 w 6507660"/>
              <a:gd name="connsiteY145" fmla="*/ 3677682 h 4388311"/>
              <a:gd name="connsiteX146" fmla="*/ 6230592 w 6507660"/>
              <a:gd name="connsiteY146" fmla="*/ 3672386 h 4388311"/>
              <a:gd name="connsiteX147" fmla="*/ 6288141 w 6507660"/>
              <a:gd name="connsiteY147" fmla="*/ 3585565 h 4388311"/>
              <a:gd name="connsiteX148" fmla="*/ 6288141 w 6507660"/>
              <a:gd name="connsiteY148" fmla="*/ 3195786 h 4388311"/>
              <a:gd name="connsiteX149" fmla="*/ 6230592 w 6507660"/>
              <a:gd name="connsiteY149" fmla="*/ 3108966 h 4388311"/>
              <a:gd name="connsiteX150" fmla="*/ 6204357 w 6507660"/>
              <a:gd name="connsiteY150" fmla="*/ 3103669 h 4388311"/>
              <a:gd name="connsiteX151" fmla="*/ 6204357 w 6507660"/>
              <a:gd name="connsiteY151" fmla="*/ 2650573 h 4388311"/>
              <a:gd name="connsiteX152" fmla="*/ 6193920 w 6507660"/>
              <a:gd name="connsiteY152" fmla="*/ 2640136 h 4388311"/>
              <a:gd name="connsiteX153" fmla="*/ 3950906 w 6507660"/>
              <a:gd name="connsiteY153" fmla="*/ 2597073 h 4388311"/>
              <a:gd name="connsiteX154" fmla="*/ 3940469 w 6507660"/>
              <a:gd name="connsiteY154" fmla="*/ 2607510 h 4388311"/>
              <a:gd name="connsiteX155" fmla="*/ 3940469 w 6507660"/>
              <a:gd name="connsiteY155" fmla="*/ 3060606 h 4388311"/>
              <a:gd name="connsiteX156" fmla="*/ 3914229 w 6507660"/>
              <a:gd name="connsiteY156" fmla="*/ 3065904 h 4388311"/>
              <a:gd name="connsiteX157" fmla="*/ 3856680 w 6507660"/>
              <a:gd name="connsiteY157" fmla="*/ 3152724 h 4388311"/>
              <a:gd name="connsiteX158" fmla="*/ 3856682 w 6507660"/>
              <a:gd name="connsiteY158" fmla="*/ 3240790 h 4388311"/>
              <a:gd name="connsiteX159" fmla="*/ 3914230 w 6507660"/>
              <a:gd name="connsiteY159" fmla="*/ 3327611 h 4388311"/>
              <a:gd name="connsiteX160" fmla="*/ 3940469 w 6507660"/>
              <a:gd name="connsiteY160" fmla="*/ 3332908 h 4388311"/>
              <a:gd name="connsiteX161" fmla="*/ 3940469 w 6507660"/>
              <a:gd name="connsiteY161" fmla="*/ 3978258 h 4388311"/>
              <a:gd name="connsiteX162" fmla="*/ 3950906 w 6507660"/>
              <a:gd name="connsiteY162" fmla="*/ 3988695 h 4388311"/>
              <a:gd name="connsiteX163" fmla="*/ 3961343 w 6507660"/>
              <a:gd name="connsiteY163" fmla="*/ 3978258 h 4388311"/>
              <a:gd name="connsiteX164" fmla="*/ 3961343 w 6507660"/>
              <a:gd name="connsiteY164" fmla="*/ 3332907 h 4388311"/>
              <a:gd name="connsiteX165" fmla="*/ 3987582 w 6507660"/>
              <a:gd name="connsiteY165" fmla="*/ 3327610 h 4388311"/>
              <a:gd name="connsiteX166" fmla="*/ 4045130 w 6507660"/>
              <a:gd name="connsiteY166" fmla="*/ 3240789 h 4388311"/>
              <a:gd name="connsiteX167" fmla="*/ 4045130 w 6507660"/>
              <a:gd name="connsiteY167" fmla="*/ 3152724 h 4388311"/>
              <a:gd name="connsiteX168" fmla="*/ 3987582 w 6507660"/>
              <a:gd name="connsiteY168" fmla="*/ 3065904 h 4388311"/>
              <a:gd name="connsiteX169" fmla="*/ 3961343 w 6507660"/>
              <a:gd name="connsiteY169" fmla="*/ 3060606 h 4388311"/>
              <a:gd name="connsiteX170" fmla="*/ 3961343 w 6507660"/>
              <a:gd name="connsiteY170" fmla="*/ 2607510 h 4388311"/>
              <a:gd name="connsiteX171" fmla="*/ 3950906 w 6507660"/>
              <a:gd name="connsiteY171" fmla="*/ 2597073 h 4388311"/>
              <a:gd name="connsiteX172" fmla="*/ 3702185 w 6507660"/>
              <a:gd name="connsiteY172" fmla="*/ 2512087 h 4388311"/>
              <a:gd name="connsiteX173" fmla="*/ 3691749 w 6507660"/>
              <a:gd name="connsiteY173" fmla="*/ 2522524 h 4388311"/>
              <a:gd name="connsiteX174" fmla="*/ 3691749 w 6507660"/>
              <a:gd name="connsiteY174" fmla="*/ 2697296 h 4388311"/>
              <a:gd name="connsiteX175" fmla="*/ 3665509 w 6507660"/>
              <a:gd name="connsiteY175" fmla="*/ 2702594 h 4388311"/>
              <a:gd name="connsiteX176" fmla="*/ 3607959 w 6507660"/>
              <a:gd name="connsiteY176" fmla="*/ 2789414 h 4388311"/>
              <a:gd name="connsiteX177" fmla="*/ 3607959 w 6507660"/>
              <a:gd name="connsiteY177" fmla="*/ 2902466 h 4388311"/>
              <a:gd name="connsiteX178" fmla="*/ 3665509 w 6507660"/>
              <a:gd name="connsiteY178" fmla="*/ 2989286 h 4388311"/>
              <a:gd name="connsiteX179" fmla="*/ 3691749 w 6507660"/>
              <a:gd name="connsiteY179" fmla="*/ 2994584 h 4388311"/>
              <a:gd name="connsiteX180" fmla="*/ 3691749 w 6507660"/>
              <a:gd name="connsiteY180" fmla="*/ 3336623 h 4388311"/>
              <a:gd name="connsiteX181" fmla="*/ 3702185 w 6507660"/>
              <a:gd name="connsiteY181" fmla="*/ 3347060 h 4388311"/>
              <a:gd name="connsiteX182" fmla="*/ 3712622 w 6507660"/>
              <a:gd name="connsiteY182" fmla="*/ 3336623 h 4388311"/>
              <a:gd name="connsiteX183" fmla="*/ 3712622 w 6507660"/>
              <a:gd name="connsiteY183" fmla="*/ 2994583 h 4388311"/>
              <a:gd name="connsiteX184" fmla="*/ 3738861 w 6507660"/>
              <a:gd name="connsiteY184" fmla="*/ 2989285 h 4388311"/>
              <a:gd name="connsiteX185" fmla="*/ 3796409 w 6507660"/>
              <a:gd name="connsiteY185" fmla="*/ 2902465 h 4388311"/>
              <a:gd name="connsiteX186" fmla="*/ 3796409 w 6507660"/>
              <a:gd name="connsiteY186" fmla="*/ 2789414 h 4388311"/>
              <a:gd name="connsiteX187" fmla="*/ 3738861 w 6507660"/>
              <a:gd name="connsiteY187" fmla="*/ 2702594 h 4388311"/>
              <a:gd name="connsiteX188" fmla="*/ 3712622 w 6507660"/>
              <a:gd name="connsiteY188" fmla="*/ 2697296 h 4388311"/>
              <a:gd name="connsiteX189" fmla="*/ 3712622 w 6507660"/>
              <a:gd name="connsiteY189" fmla="*/ 2522524 h 4388311"/>
              <a:gd name="connsiteX190" fmla="*/ 3702185 w 6507660"/>
              <a:gd name="connsiteY190" fmla="*/ 2512087 h 4388311"/>
              <a:gd name="connsiteX191" fmla="*/ 4603602 w 6507660"/>
              <a:gd name="connsiteY191" fmla="*/ 2500040 h 4388311"/>
              <a:gd name="connsiteX192" fmla="*/ 4593165 w 6507660"/>
              <a:gd name="connsiteY192" fmla="*/ 2510477 h 4388311"/>
              <a:gd name="connsiteX193" fmla="*/ 4593165 w 6507660"/>
              <a:gd name="connsiteY193" fmla="*/ 2562336 h 4388311"/>
              <a:gd name="connsiteX194" fmla="*/ 4566925 w 6507660"/>
              <a:gd name="connsiteY194" fmla="*/ 2567634 h 4388311"/>
              <a:gd name="connsiteX195" fmla="*/ 4509376 w 6507660"/>
              <a:gd name="connsiteY195" fmla="*/ 2654454 h 4388311"/>
              <a:gd name="connsiteX196" fmla="*/ 4509377 w 6507660"/>
              <a:gd name="connsiteY196" fmla="*/ 3062874 h 4388311"/>
              <a:gd name="connsiteX197" fmla="*/ 4566926 w 6507660"/>
              <a:gd name="connsiteY197" fmla="*/ 3149694 h 4388311"/>
              <a:gd name="connsiteX198" fmla="*/ 4593165 w 6507660"/>
              <a:gd name="connsiteY198" fmla="*/ 3154992 h 4388311"/>
              <a:gd name="connsiteX199" fmla="*/ 4593165 w 6507660"/>
              <a:gd name="connsiteY199" fmla="*/ 3324576 h 4388311"/>
              <a:gd name="connsiteX200" fmla="*/ 4603602 w 6507660"/>
              <a:gd name="connsiteY200" fmla="*/ 3335013 h 4388311"/>
              <a:gd name="connsiteX201" fmla="*/ 4614039 w 6507660"/>
              <a:gd name="connsiteY201" fmla="*/ 3324576 h 4388311"/>
              <a:gd name="connsiteX202" fmla="*/ 4614039 w 6507660"/>
              <a:gd name="connsiteY202" fmla="*/ 3154991 h 4388311"/>
              <a:gd name="connsiteX203" fmla="*/ 4640278 w 6507660"/>
              <a:gd name="connsiteY203" fmla="*/ 3149693 h 4388311"/>
              <a:gd name="connsiteX204" fmla="*/ 4697826 w 6507660"/>
              <a:gd name="connsiteY204" fmla="*/ 3062873 h 4388311"/>
              <a:gd name="connsiteX205" fmla="*/ 4697826 w 6507660"/>
              <a:gd name="connsiteY205" fmla="*/ 2654454 h 4388311"/>
              <a:gd name="connsiteX206" fmla="*/ 4640278 w 6507660"/>
              <a:gd name="connsiteY206" fmla="*/ 2567634 h 4388311"/>
              <a:gd name="connsiteX207" fmla="*/ 4614039 w 6507660"/>
              <a:gd name="connsiteY207" fmla="*/ 2562336 h 4388311"/>
              <a:gd name="connsiteX208" fmla="*/ 4614039 w 6507660"/>
              <a:gd name="connsiteY208" fmla="*/ 2510477 h 4388311"/>
              <a:gd name="connsiteX209" fmla="*/ 4603602 w 6507660"/>
              <a:gd name="connsiteY209" fmla="*/ 2500040 h 4388311"/>
              <a:gd name="connsiteX210" fmla="*/ 4379688 w 6507660"/>
              <a:gd name="connsiteY210" fmla="*/ 2283372 h 4388311"/>
              <a:gd name="connsiteX211" fmla="*/ 4369251 w 6507660"/>
              <a:gd name="connsiteY211" fmla="*/ 2293809 h 4388311"/>
              <a:gd name="connsiteX212" fmla="*/ 4369251 w 6507660"/>
              <a:gd name="connsiteY212" fmla="*/ 2468580 h 4388311"/>
              <a:gd name="connsiteX213" fmla="*/ 4343008 w 6507660"/>
              <a:gd name="connsiteY213" fmla="*/ 2473879 h 4388311"/>
              <a:gd name="connsiteX214" fmla="*/ 4285459 w 6507660"/>
              <a:gd name="connsiteY214" fmla="*/ 2560699 h 4388311"/>
              <a:gd name="connsiteX215" fmla="*/ 4285460 w 6507660"/>
              <a:gd name="connsiteY215" fmla="*/ 2841021 h 4388311"/>
              <a:gd name="connsiteX216" fmla="*/ 4343009 w 6507660"/>
              <a:gd name="connsiteY216" fmla="*/ 2927841 h 4388311"/>
              <a:gd name="connsiteX217" fmla="*/ 4369251 w 6507660"/>
              <a:gd name="connsiteY217" fmla="*/ 2933140 h 4388311"/>
              <a:gd name="connsiteX218" fmla="*/ 4369251 w 6507660"/>
              <a:gd name="connsiteY218" fmla="*/ 3107908 h 4388311"/>
              <a:gd name="connsiteX219" fmla="*/ 4379688 w 6507660"/>
              <a:gd name="connsiteY219" fmla="*/ 3118345 h 4388311"/>
              <a:gd name="connsiteX220" fmla="*/ 4390126 w 6507660"/>
              <a:gd name="connsiteY220" fmla="*/ 3107908 h 4388311"/>
              <a:gd name="connsiteX221" fmla="*/ 4390126 w 6507660"/>
              <a:gd name="connsiteY221" fmla="*/ 2933137 h 4388311"/>
              <a:gd name="connsiteX222" fmla="*/ 4416361 w 6507660"/>
              <a:gd name="connsiteY222" fmla="*/ 2927840 h 4388311"/>
              <a:gd name="connsiteX223" fmla="*/ 4473908 w 6507660"/>
              <a:gd name="connsiteY223" fmla="*/ 2841020 h 4388311"/>
              <a:gd name="connsiteX224" fmla="*/ 4473908 w 6507660"/>
              <a:gd name="connsiteY224" fmla="*/ 2560699 h 4388311"/>
              <a:gd name="connsiteX225" fmla="*/ 4416361 w 6507660"/>
              <a:gd name="connsiteY225" fmla="*/ 2473879 h 4388311"/>
              <a:gd name="connsiteX226" fmla="*/ 4390126 w 6507660"/>
              <a:gd name="connsiteY226" fmla="*/ 2468582 h 4388311"/>
              <a:gd name="connsiteX227" fmla="*/ 4390126 w 6507660"/>
              <a:gd name="connsiteY227" fmla="*/ 2293809 h 4388311"/>
              <a:gd name="connsiteX228" fmla="*/ 4379688 w 6507660"/>
              <a:gd name="connsiteY228" fmla="*/ 2283372 h 4388311"/>
              <a:gd name="connsiteX229" fmla="*/ 4166318 w 6507660"/>
              <a:gd name="connsiteY229" fmla="*/ 2070455 h 4388311"/>
              <a:gd name="connsiteX230" fmla="*/ 4155881 w 6507660"/>
              <a:gd name="connsiteY230" fmla="*/ 2080892 h 4388311"/>
              <a:gd name="connsiteX231" fmla="*/ 4155881 w 6507660"/>
              <a:gd name="connsiteY231" fmla="*/ 2560422 h 4388311"/>
              <a:gd name="connsiteX232" fmla="*/ 4129637 w 6507660"/>
              <a:gd name="connsiteY232" fmla="*/ 2565721 h 4388311"/>
              <a:gd name="connsiteX233" fmla="*/ 4072089 w 6507660"/>
              <a:gd name="connsiteY233" fmla="*/ 2652541 h 4388311"/>
              <a:gd name="connsiteX234" fmla="*/ 4072089 w 6507660"/>
              <a:gd name="connsiteY234" fmla="*/ 3244636 h 4388311"/>
              <a:gd name="connsiteX235" fmla="*/ 4129638 w 6507660"/>
              <a:gd name="connsiteY235" fmla="*/ 3331457 h 4388311"/>
              <a:gd name="connsiteX236" fmla="*/ 4155881 w 6507660"/>
              <a:gd name="connsiteY236" fmla="*/ 3336755 h 4388311"/>
              <a:gd name="connsiteX237" fmla="*/ 4155881 w 6507660"/>
              <a:gd name="connsiteY237" fmla="*/ 3531368 h 4388311"/>
              <a:gd name="connsiteX238" fmla="*/ 4166318 w 6507660"/>
              <a:gd name="connsiteY238" fmla="*/ 3541805 h 4388311"/>
              <a:gd name="connsiteX239" fmla="*/ 4176755 w 6507660"/>
              <a:gd name="connsiteY239" fmla="*/ 3531368 h 4388311"/>
              <a:gd name="connsiteX240" fmla="*/ 4176755 w 6507660"/>
              <a:gd name="connsiteY240" fmla="*/ 3336752 h 4388311"/>
              <a:gd name="connsiteX241" fmla="*/ 4202989 w 6507660"/>
              <a:gd name="connsiteY241" fmla="*/ 3331456 h 4388311"/>
              <a:gd name="connsiteX242" fmla="*/ 4260538 w 6507660"/>
              <a:gd name="connsiteY242" fmla="*/ 3244635 h 4388311"/>
              <a:gd name="connsiteX243" fmla="*/ 4260538 w 6507660"/>
              <a:gd name="connsiteY243" fmla="*/ 2652541 h 4388311"/>
              <a:gd name="connsiteX244" fmla="*/ 4202989 w 6507660"/>
              <a:gd name="connsiteY244" fmla="*/ 2565721 h 4388311"/>
              <a:gd name="connsiteX245" fmla="*/ 4176755 w 6507660"/>
              <a:gd name="connsiteY245" fmla="*/ 2560424 h 4388311"/>
              <a:gd name="connsiteX246" fmla="*/ 4176755 w 6507660"/>
              <a:gd name="connsiteY246" fmla="*/ 2080892 h 4388311"/>
              <a:gd name="connsiteX247" fmla="*/ 4166318 w 6507660"/>
              <a:gd name="connsiteY247" fmla="*/ 2070455 h 4388311"/>
              <a:gd name="connsiteX248" fmla="*/ 3486102 w 6507660"/>
              <a:gd name="connsiteY248" fmla="*/ 1551546 h 4388311"/>
              <a:gd name="connsiteX249" fmla="*/ 3475666 w 6507660"/>
              <a:gd name="connsiteY249" fmla="*/ 1561983 h 4388311"/>
              <a:gd name="connsiteX250" fmla="*/ 3475666 w 6507660"/>
              <a:gd name="connsiteY250" fmla="*/ 1658632 h 4388311"/>
              <a:gd name="connsiteX251" fmla="*/ 3444999 w 6507660"/>
              <a:gd name="connsiteY251" fmla="*/ 1664823 h 4388311"/>
              <a:gd name="connsiteX252" fmla="*/ 3391877 w 6507660"/>
              <a:gd name="connsiteY252" fmla="*/ 1744965 h 4388311"/>
              <a:gd name="connsiteX253" fmla="*/ 3391877 w 6507660"/>
              <a:gd name="connsiteY253" fmla="*/ 2867581 h 4388311"/>
              <a:gd name="connsiteX254" fmla="*/ 3444999 w 6507660"/>
              <a:gd name="connsiteY254" fmla="*/ 2947723 h 4388311"/>
              <a:gd name="connsiteX255" fmla="*/ 3475666 w 6507660"/>
              <a:gd name="connsiteY255" fmla="*/ 2953914 h 4388311"/>
              <a:gd name="connsiteX256" fmla="*/ 3475666 w 6507660"/>
              <a:gd name="connsiteY256" fmla="*/ 3141474 h 4388311"/>
              <a:gd name="connsiteX257" fmla="*/ 3486102 w 6507660"/>
              <a:gd name="connsiteY257" fmla="*/ 3151911 h 4388311"/>
              <a:gd name="connsiteX258" fmla="*/ 3496540 w 6507660"/>
              <a:gd name="connsiteY258" fmla="*/ 3141474 h 4388311"/>
              <a:gd name="connsiteX259" fmla="*/ 3496540 w 6507660"/>
              <a:gd name="connsiteY259" fmla="*/ 2953914 h 4388311"/>
              <a:gd name="connsiteX260" fmla="*/ 3527205 w 6507660"/>
              <a:gd name="connsiteY260" fmla="*/ 2947723 h 4388311"/>
              <a:gd name="connsiteX261" fmla="*/ 3580326 w 6507660"/>
              <a:gd name="connsiteY261" fmla="*/ 2867581 h 4388311"/>
              <a:gd name="connsiteX262" fmla="*/ 3580326 w 6507660"/>
              <a:gd name="connsiteY262" fmla="*/ 1744965 h 4388311"/>
              <a:gd name="connsiteX263" fmla="*/ 3527205 w 6507660"/>
              <a:gd name="connsiteY263" fmla="*/ 1664823 h 4388311"/>
              <a:gd name="connsiteX264" fmla="*/ 3496540 w 6507660"/>
              <a:gd name="connsiteY264" fmla="*/ 1658632 h 4388311"/>
              <a:gd name="connsiteX265" fmla="*/ 3496540 w 6507660"/>
              <a:gd name="connsiteY265" fmla="*/ 1561983 h 4388311"/>
              <a:gd name="connsiteX266" fmla="*/ 3486102 w 6507660"/>
              <a:gd name="connsiteY266" fmla="*/ 1551546 h 4388311"/>
              <a:gd name="connsiteX267" fmla="*/ 3261818 w 6507660"/>
              <a:gd name="connsiteY267" fmla="*/ 1293939 h 4388311"/>
              <a:gd name="connsiteX268" fmla="*/ 3251381 w 6507660"/>
              <a:gd name="connsiteY268" fmla="*/ 1304376 h 4388311"/>
              <a:gd name="connsiteX269" fmla="*/ 3251381 w 6507660"/>
              <a:gd name="connsiteY269" fmla="*/ 1479148 h 4388311"/>
              <a:gd name="connsiteX270" fmla="*/ 3225141 w 6507660"/>
              <a:gd name="connsiteY270" fmla="*/ 1484446 h 4388311"/>
              <a:gd name="connsiteX271" fmla="*/ 3167592 w 6507660"/>
              <a:gd name="connsiteY271" fmla="*/ 1571266 h 4388311"/>
              <a:gd name="connsiteX272" fmla="*/ 3167593 w 6507660"/>
              <a:gd name="connsiteY272" fmla="*/ 1679113 h 4388311"/>
              <a:gd name="connsiteX273" fmla="*/ 3225142 w 6507660"/>
              <a:gd name="connsiteY273" fmla="*/ 1765934 h 4388311"/>
              <a:gd name="connsiteX274" fmla="*/ 3251381 w 6507660"/>
              <a:gd name="connsiteY274" fmla="*/ 1771231 h 4388311"/>
              <a:gd name="connsiteX275" fmla="*/ 3251381 w 6507660"/>
              <a:gd name="connsiteY275" fmla="*/ 2118475 h 4388311"/>
              <a:gd name="connsiteX276" fmla="*/ 3261818 w 6507660"/>
              <a:gd name="connsiteY276" fmla="*/ 2128912 h 4388311"/>
              <a:gd name="connsiteX277" fmla="*/ 3272255 w 6507660"/>
              <a:gd name="connsiteY277" fmla="*/ 2118475 h 4388311"/>
              <a:gd name="connsiteX278" fmla="*/ 3272255 w 6507660"/>
              <a:gd name="connsiteY278" fmla="*/ 1771230 h 4388311"/>
              <a:gd name="connsiteX279" fmla="*/ 3298493 w 6507660"/>
              <a:gd name="connsiteY279" fmla="*/ 1765932 h 4388311"/>
              <a:gd name="connsiteX280" fmla="*/ 3356041 w 6507660"/>
              <a:gd name="connsiteY280" fmla="*/ 1679112 h 4388311"/>
              <a:gd name="connsiteX281" fmla="*/ 3356041 w 6507660"/>
              <a:gd name="connsiteY281" fmla="*/ 1571266 h 4388311"/>
              <a:gd name="connsiteX282" fmla="*/ 3298493 w 6507660"/>
              <a:gd name="connsiteY282" fmla="*/ 1484446 h 4388311"/>
              <a:gd name="connsiteX283" fmla="*/ 3272255 w 6507660"/>
              <a:gd name="connsiteY283" fmla="*/ 1479149 h 4388311"/>
              <a:gd name="connsiteX284" fmla="*/ 3272255 w 6507660"/>
              <a:gd name="connsiteY284" fmla="*/ 1304376 h 4388311"/>
              <a:gd name="connsiteX285" fmla="*/ 3261818 w 6507660"/>
              <a:gd name="connsiteY285" fmla="*/ 1293939 h 4388311"/>
              <a:gd name="connsiteX286" fmla="*/ 3045279 w 6507660"/>
              <a:gd name="connsiteY286" fmla="*/ 1199327 h 4388311"/>
              <a:gd name="connsiteX287" fmla="*/ 3034842 w 6507660"/>
              <a:gd name="connsiteY287" fmla="*/ 1209764 h 4388311"/>
              <a:gd name="connsiteX288" fmla="*/ 3034842 w 6507660"/>
              <a:gd name="connsiteY288" fmla="*/ 1662859 h 4388311"/>
              <a:gd name="connsiteX289" fmla="*/ 3008599 w 6507660"/>
              <a:gd name="connsiteY289" fmla="*/ 1668157 h 4388311"/>
              <a:gd name="connsiteX290" fmla="*/ 2951050 w 6507660"/>
              <a:gd name="connsiteY290" fmla="*/ 1754977 h 4388311"/>
              <a:gd name="connsiteX291" fmla="*/ 2951051 w 6507660"/>
              <a:gd name="connsiteY291" fmla="*/ 2035299 h 4388311"/>
              <a:gd name="connsiteX292" fmla="*/ 3008600 w 6507660"/>
              <a:gd name="connsiteY292" fmla="*/ 2122119 h 4388311"/>
              <a:gd name="connsiteX293" fmla="*/ 3034842 w 6507660"/>
              <a:gd name="connsiteY293" fmla="*/ 2127418 h 4388311"/>
              <a:gd name="connsiteX294" fmla="*/ 3034842 w 6507660"/>
              <a:gd name="connsiteY294" fmla="*/ 2580512 h 4388311"/>
              <a:gd name="connsiteX295" fmla="*/ 3045279 w 6507660"/>
              <a:gd name="connsiteY295" fmla="*/ 2590949 h 4388311"/>
              <a:gd name="connsiteX296" fmla="*/ 3055716 w 6507660"/>
              <a:gd name="connsiteY296" fmla="*/ 2580512 h 4388311"/>
              <a:gd name="connsiteX297" fmla="*/ 3055716 w 6507660"/>
              <a:gd name="connsiteY297" fmla="*/ 2127415 h 4388311"/>
              <a:gd name="connsiteX298" fmla="*/ 3081952 w 6507660"/>
              <a:gd name="connsiteY298" fmla="*/ 2122119 h 4388311"/>
              <a:gd name="connsiteX299" fmla="*/ 3139500 w 6507660"/>
              <a:gd name="connsiteY299" fmla="*/ 2035298 h 4388311"/>
              <a:gd name="connsiteX300" fmla="*/ 3139500 w 6507660"/>
              <a:gd name="connsiteY300" fmla="*/ 1754977 h 4388311"/>
              <a:gd name="connsiteX301" fmla="*/ 3081952 w 6507660"/>
              <a:gd name="connsiteY301" fmla="*/ 1668157 h 4388311"/>
              <a:gd name="connsiteX302" fmla="*/ 3055716 w 6507660"/>
              <a:gd name="connsiteY302" fmla="*/ 1662860 h 4388311"/>
              <a:gd name="connsiteX303" fmla="*/ 3055716 w 6507660"/>
              <a:gd name="connsiteY303" fmla="*/ 1209764 h 4388311"/>
              <a:gd name="connsiteX304" fmla="*/ 3045279 w 6507660"/>
              <a:gd name="connsiteY304" fmla="*/ 1199327 h 4388311"/>
              <a:gd name="connsiteX305" fmla="*/ 2814311 w 6507660"/>
              <a:gd name="connsiteY305" fmla="*/ 1053664 h 4388311"/>
              <a:gd name="connsiteX306" fmla="*/ 2803874 w 6507660"/>
              <a:gd name="connsiteY306" fmla="*/ 1064101 h 4388311"/>
              <a:gd name="connsiteX307" fmla="*/ 2803874 w 6507660"/>
              <a:gd name="connsiteY307" fmla="*/ 1282808 h 4388311"/>
              <a:gd name="connsiteX308" fmla="*/ 2777621 w 6507660"/>
              <a:gd name="connsiteY308" fmla="*/ 1288108 h 4388311"/>
              <a:gd name="connsiteX309" fmla="*/ 2720072 w 6507660"/>
              <a:gd name="connsiteY309" fmla="*/ 1374928 h 4388311"/>
              <a:gd name="connsiteX310" fmla="*/ 2720073 w 6507660"/>
              <a:gd name="connsiteY310" fmla="*/ 1958767 h 4388311"/>
              <a:gd name="connsiteX311" fmla="*/ 2777622 w 6507660"/>
              <a:gd name="connsiteY311" fmla="*/ 2045588 h 4388311"/>
              <a:gd name="connsiteX312" fmla="*/ 2803874 w 6507660"/>
              <a:gd name="connsiteY312" fmla="*/ 2050888 h 4388311"/>
              <a:gd name="connsiteX313" fmla="*/ 2803874 w 6507660"/>
              <a:gd name="connsiteY313" fmla="*/ 2434848 h 4388311"/>
              <a:gd name="connsiteX314" fmla="*/ 2814311 w 6507660"/>
              <a:gd name="connsiteY314" fmla="*/ 2445285 h 4388311"/>
              <a:gd name="connsiteX315" fmla="*/ 2824748 w 6507660"/>
              <a:gd name="connsiteY315" fmla="*/ 2434848 h 4388311"/>
              <a:gd name="connsiteX316" fmla="*/ 2824748 w 6507660"/>
              <a:gd name="connsiteY316" fmla="*/ 2050881 h 4388311"/>
              <a:gd name="connsiteX317" fmla="*/ 2850974 w 6507660"/>
              <a:gd name="connsiteY317" fmla="*/ 2045586 h 4388311"/>
              <a:gd name="connsiteX318" fmla="*/ 2908522 w 6507660"/>
              <a:gd name="connsiteY318" fmla="*/ 1958766 h 4388311"/>
              <a:gd name="connsiteX319" fmla="*/ 2908522 w 6507660"/>
              <a:gd name="connsiteY319" fmla="*/ 1374928 h 4388311"/>
              <a:gd name="connsiteX320" fmla="*/ 2850974 w 6507660"/>
              <a:gd name="connsiteY320" fmla="*/ 1288108 h 4388311"/>
              <a:gd name="connsiteX321" fmla="*/ 2824748 w 6507660"/>
              <a:gd name="connsiteY321" fmla="*/ 1282813 h 4388311"/>
              <a:gd name="connsiteX322" fmla="*/ 2824748 w 6507660"/>
              <a:gd name="connsiteY322" fmla="*/ 1064101 h 4388311"/>
              <a:gd name="connsiteX323" fmla="*/ 2814311 w 6507660"/>
              <a:gd name="connsiteY323" fmla="*/ 1053664 h 4388311"/>
              <a:gd name="connsiteX324" fmla="*/ 1894767 w 6507660"/>
              <a:gd name="connsiteY324" fmla="*/ 1031593 h 4388311"/>
              <a:gd name="connsiteX325" fmla="*/ 1884330 w 6507660"/>
              <a:gd name="connsiteY325" fmla="*/ 1042030 h 4388311"/>
              <a:gd name="connsiteX326" fmla="*/ 1884330 w 6507660"/>
              <a:gd name="connsiteY326" fmla="*/ 1093889 h 4388311"/>
              <a:gd name="connsiteX327" fmla="*/ 1858090 w 6507660"/>
              <a:gd name="connsiteY327" fmla="*/ 1099187 h 4388311"/>
              <a:gd name="connsiteX328" fmla="*/ 1800541 w 6507660"/>
              <a:gd name="connsiteY328" fmla="*/ 1186006 h 4388311"/>
              <a:gd name="connsiteX329" fmla="*/ 1800542 w 6507660"/>
              <a:gd name="connsiteY329" fmla="*/ 1528829 h 4388311"/>
              <a:gd name="connsiteX330" fmla="*/ 1858091 w 6507660"/>
              <a:gd name="connsiteY330" fmla="*/ 1615650 h 4388311"/>
              <a:gd name="connsiteX331" fmla="*/ 1884330 w 6507660"/>
              <a:gd name="connsiteY331" fmla="*/ 1620947 h 4388311"/>
              <a:gd name="connsiteX332" fmla="*/ 1884330 w 6507660"/>
              <a:gd name="connsiteY332" fmla="*/ 1856128 h 4388311"/>
              <a:gd name="connsiteX333" fmla="*/ 1894767 w 6507660"/>
              <a:gd name="connsiteY333" fmla="*/ 1866565 h 4388311"/>
              <a:gd name="connsiteX334" fmla="*/ 1905204 w 6507660"/>
              <a:gd name="connsiteY334" fmla="*/ 1856128 h 4388311"/>
              <a:gd name="connsiteX335" fmla="*/ 1905204 w 6507660"/>
              <a:gd name="connsiteY335" fmla="*/ 1620946 h 4388311"/>
              <a:gd name="connsiteX336" fmla="*/ 1931443 w 6507660"/>
              <a:gd name="connsiteY336" fmla="*/ 1615648 h 4388311"/>
              <a:gd name="connsiteX337" fmla="*/ 1988991 w 6507660"/>
              <a:gd name="connsiteY337" fmla="*/ 1528828 h 4388311"/>
              <a:gd name="connsiteX338" fmla="*/ 1988991 w 6507660"/>
              <a:gd name="connsiteY338" fmla="*/ 1186006 h 4388311"/>
              <a:gd name="connsiteX339" fmla="*/ 1931443 w 6507660"/>
              <a:gd name="connsiteY339" fmla="*/ 1099187 h 4388311"/>
              <a:gd name="connsiteX340" fmla="*/ 1905204 w 6507660"/>
              <a:gd name="connsiteY340" fmla="*/ 1093889 h 4388311"/>
              <a:gd name="connsiteX341" fmla="*/ 1905204 w 6507660"/>
              <a:gd name="connsiteY341" fmla="*/ 1042030 h 4388311"/>
              <a:gd name="connsiteX342" fmla="*/ 1894767 w 6507660"/>
              <a:gd name="connsiteY342" fmla="*/ 1031593 h 4388311"/>
              <a:gd name="connsiteX343" fmla="*/ 2352676 w 6507660"/>
              <a:gd name="connsiteY343" fmla="*/ 949445 h 4388311"/>
              <a:gd name="connsiteX344" fmla="*/ 2342239 w 6507660"/>
              <a:gd name="connsiteY344" fmla="*/ 959881 h 4388311"/>
              <a:gd name="connsiteX345" fmla="*/ 2342239 w 6507660"/>
              <a:gd name="connsiteY345" fmla="*/ 1011739 h 4388311"/>
              <a:gd name="connsiteX346" fmla="*/ 2315996 w 6507660"/>
              <a:gd name="connsiteY346" fmla="*/ 1017038 h 4388311"/>
              <a:gd name="connsiteX347" fmla="*/ 2258447 w 6507660"/>
              <a:gd name="connsiteY347" fmla="*/ 1103859 h 4388311"/>
              <a:gd name="connsiteX348" fmla="*/ 2258448 w 6507660"/>
              <a:gd name="connsiteY348" fmla="*/ 1384179 h 4388311"/>
              <a:gd name="connsiteX349" fmla="*/ 2315997 w 6507660"/>
              <a:gd name="connsiteY349" fmla="*/ 1471000 h 4388311"/>
              <a:gd name="connsiteX350" fmla="*/ 2342239 w 6507660"/>
              <a:gd name="connsiteY350" fmla="*/ 1476298 h 4388311"/>
              <a:gd name="connsiteX351" fmla="*/ 2342239 w 6507660"/>
              <a:gd name="connsiteY351" fmla="*/ 1773979 h 4388311"/>
              <a:gd name="connsiteX352" fmla="*/ 2352676 w 6507660"/>
              <a:gd name="connsiteY352" fmla="*/ 1784416 h 4388311"/>
              <a:gd name="connsiteX353" fmla="*/ 2363113 w 6507660"/>
              <a:gd name="connsiteY353" fmla="*/ 1773979 h 4388311"/>
              <a:gd name="connsiteX354" fmla="*/ 2363113 w 6507660"/>
              <a:gd name="connsiteY354" fmla="*/ 1476295 h 4388311"/>
              <a:gd name="connsiteX355" fmla="*/ 2389349 w 6507660"/>
              <a:gd name="connsiteY355" fmla="*/ 1470998 h 4388311"/>
              <a:gd name="connsiteX356" fmla="*/ 2446897 w 6507660"/>
              <a:gd name="connsiteY356" fmla="*/ 1384178 h 4388311"/>
              <a:gd name="connsiteX357" fmla="*/ 2446897 w 6507660"/>
              <a:gd name="connsiteY357" fmla="*/ 1103859 h 4388311"/>
              <a:gd name="connsiteX358" fmla="*/ 2389349 w 6507660"/>
              <a:gd name="connsiteY358" fmla="*/ 1017038 h 4388311"/>
              <a:gd name="connsiteX359" fmla="*/ 2363113 w 6507660"/>
              <a:gd name="connsiteY359" fmla="*/ 1011741 h 4388311"/>
              <a:gd name="connsiteX360" fmla="*/ 2363113 w 6507660"/>
              <a:gd name="connsiteY360" fmla="*/ 959881 h 4388311"/>
              <a:gd name="connsiteX361" fmla="*/ 2352676 w 6507660"/>
              <a:gd name="connsiteY361" fmla="*/ 949445 h 4388311"/>
              <a:gd name="connsiteX362" fmla="*/ 94221 w 6507660"/>
              <a:gd name="connsiteY362" fmla="*/ 943144 h 4388311"/>
              <a:gd name="connsiteX363" fmla="*/ 83784 w 6507660"/>
              <a:gd name="connsiteY363" fmla="*/ 953581 h 4388311"/>
              <a:gd name="connsiteX364" fmla="*/ 83784 w 6507660"/>
              <a:gd name="connsiteY364" fmla="*/ 1128353 h 4388311"/>
              <a:gd name="connsiteX365" fmla="*/ 57548 w 6507660"/>
              <a:gd name="connsiteY365" fmla="*/ 1133650 h 4388311"/>
              <a:gd name="connsiteX366" fmla="*/ 0 w 6507660"/>
              <a:gd name="connsiteY366" fmla="*/ 1220470 h 4388311"/>
              <a:gd name="connsiteX367" fmla="*/ 0 w 6507660"/>
              <a:gd name="connsiteY367" fmla="*/ 1500791 h 4388311"/>
              <a:gd name="connsiteX368" fmla="*/ 57548 w 6507660"/>
              <a:gd name="connsiteY368" fmla="*/ 1587612 h 4388311"/>
              <a:gd name="connsiteX369" fmla="*/ 83784 w 6507660"/>
              <a:gd name="connsiteY369" fmla="*/ 1592908 h 4388311"/>
              <a:gd name="connsiteX370" fmla="*/ 83784 w 6507660"/>
              <a:gd name="connsiteY370" fmla="*/ 1767679 h 4388311"/>
              <a:gd name="connsiteX371" fmla="*/ 94221 w 6507660"/>
              <a:gd name="connsiteY371" fmla="*/ 1778116 h 4388311"/>
              <a:gd name="connsiteX372" fmla="*/ 104658 w 6507660"/>
              <a:gd name="connsiteY372" fmla="*/ 1767679 h 4388311"/>
              <a:gd name="connsiteX373" fmla="*/ 104658 w 6507660"/>
              <a:gd name="connsiteY373" fmla="*/ 1592911 h 4388311"/>
              <a:gd name="connsiteX374" fmla="*/ 130900 w 6507660"/>
              <a:gd name="connsiteY374" fmla="*/ 1587613 h 4388311"/>
              <a:gd name="connsiteX375" fmla="*/ 188449 w 6507660"/>
              <a:gd name="connsiteY375" fmla="*/ 1500792 h 4388311"/>
              <a:gd name="connsiteX376" fmla="*/ 188450 w 6507660"/>
              <a:gd name="connsiteY376" fmla="*/ 1220470 h 4388311"/>
              <a:gd name="connsiteX377" fmla="*/ 130901 w 6507660"/>
              <a:gd name="connsiteY377" fmla="*/ 1133650 h 4388311"/>
              <a:gd name="connsiteX378" fmla="*/ 104658 w 6507660"/>
              <a:gd name="connsiteY378" fmla="*/ 1128352 h 4388311"/>
              <a:gd name="connsiteX379" fmla="*/ 104658 w 6507660"/>
              <a:gd name="connsiteY379" fmla="*/ 953581 h 4388311"/>
              <a:gd name="connsiteX380" fmla="*/ 94221 w 6507660"/>
              <a:gd name="connsiteY380" fmla="*/ 943144 h 4388311"/>
              <a:gd name="connsiteX381" fmla="*/ 543772 w 6507660"/>
              <a:gd name="connsiteY381" fmla="*/ 699710 h 4388311"/>
              <a:gd name="connsiteX382" fmla="*/ 533335 w 6507660"/>
              <a:gd name="connsiteY382" fmla="*/ 710146 h 4388311"/>
              <a:gd name="connsiteX383" fmla="*/ 533335 w 6507660"/>
              <a:gd name="connsiteY383" fmla="*/ 762006 h 4388311"/>
              <a:gd name="connsiteX384" fmla="*/ 507096 w 6507660"/>
              <a:gd name="connsiteY384" fmla="*/ 767303 h 4388311"/>
              <a:gd name="connsiteX385" fmla="*/ 449548 w 6507660"/>
              <a:gd name="connsiteY385" fmla="*/ 854123 h 4388311"/>
              <a:gd name="connsiteX386" fmla="*/ 449548 w 6507660"/>
              <a:gd name="connsiteY386" fmla="*/ 1231916 h 4388311"/>
              <a:gd name="connsiteX387" fmla="*/ 507096 w 6507660"/>
              <a:gd name="connsiteY387" fmla="*/ 1318736 h 4388311"/>
              <a:gd name="connsiteX388" fmla="*/ 533335 w 6507660"/>
              <a:gd name="connsiteY388" fmla="*/ 1324034 h 4388311"/>
              <a:gd name="connsiteX389" fmla="*/ 533335 w 6507660"/>
              <a:gd name="connsiteY389" fmla="*/ 1524245 h 4388311"/>
              <a:gd name="connsiteX390" fmla="*/ 543772 w 6507660"/>
              <a:gd name="connsiteY390" fmla="*/ 1534682 h 4388311"/>
              <a:gd name="connsiteX391" fmla="*/ 554209 w 6507660"/>
              <a:gd name="connsiteY391" fmla="*/ 1524245 h 4388311"/>
              <a:gd name="connsiteX392" fmla="*/ 554209 w 6507660"/>
              <a:gd name="connsiteY392" fmla="*/ 1324035 h 4388311"/>
              <a:gd name="connsiteX393" fmla="*/ 580448 w 6507660"/>
              <a:gd name="connsiteY393" fmla="*/ 1318738 h 4388311"/>
              <a:gd name="connsiteX394" fmla="*/ 637997 w 6507660"/>
              <a:gd name="connsiteY394" fmla="*/ 1231917 h 4388311"/>
              <a:gd name="connsiteX395" fmla="*/ 637998 w 6507660"/>
              <a:gd name="connsiteY395" fmla="*/ 854123 h 4388311"/>
              <a:gd name="connsiteX396" fmla="*/ 580449 w 6507660"/>
              <a:gd name="connsiteY396" fmla="*/ 767303 h 4388311"/>
              <a:gd name="connsiteX397" fmla="*/ 554209 w 6507660"/>
              <a:gd name="connsiteY397" fmla="*/ 762005 h 4388311"/>
              <a:gd name="connsiteX398" fmla="*/ 554209 w 6507660"/>
              <a:gd name="connsiteY398" fmla="*/ 710146 h 4388311"/>
              <a:gd name="connsiteX399" fmla="*/ 543772 w 6507660"/>
              <a:gd name="connsiteY399" fmla="*/ 699710 h 4388311"/>
              <a:gd name="connsiteX400" fmla="*/ 2115722 w 6507660"/>
              <a:gd name="connsiteY400" fmla="*/ 672390 h 4388311"/>
              <a:gd name="connsiteX401" fmla="*/ 2105285 w 6507660"/>
              <a:gd name="connsiteY401" fmla="*/ 682828 h 4388311"/>
              <a:gd name="connsiteX402" fmla="*/ 2105285 w 6507660"/>
              <a:gd name="connsiteY402" fmla="*/ 1162358 h 4388311"/>
              <a:gd name="connsiteX403" fmla="*/ 2079042 w 6507660"/>
              <a:gd name="connsiteY403" fmla="*/ 1167656 h 4388311"/>
              <a:gd name="connsiteX404" fmla="*/ 2021493 w 6507660"/>
              <a:gd name="connsiteY404" fmla="*/ 1254476 h 4388311"/>
              <a:gd name="connsiteX405" fmla="*/ 2021494 w 6507660"/>
              <a:gd name="connsiteY405" fmla="*/ 1528830 h 4388311"/>
              <a:gd name="connsiteX406" fmla="*/ 2079043 w 6507660"/>
              <a:gd name="connsiteY406" fmla="*/ 1615651 h 4388311"/>
              <a:gd name="connsiteX407" fmla="*/ 2105285 w 6507660"/>
              <a:gd name="connsiteY407" fmla="*/ 1620949 h 4388311"/>
              <a:gd name="connsiteX408" fmla="*/ 2105285 w 6507660"/>
              <a:gd name="connsiteY408" fmla="*/ 2133302 h 4388311"/>
              <a:gd name="connsiteX409" fmla="*/ 2115722 w 6507660"/>
              <a:gd name="connsiteY409" fmla="*/ 2143739 h 4388311"/>
              <a:gd name="connsiteX410" fmla="*/ 2126159 w 6507660"/>
              <a:gd name="connsiteY410" fmla="*/ 2133302 h 4388311"/>
              <a:gd name="connsiteX411" fmla="*/ 2126159 w 6507660"/>
              <a:gd name="connsiteY411" fmla="*/ 1620946 h 4388311"/>
              <a:gd name="connsiteX412" fmla="*/ 2152395 w 6507660"/>
              <a:gd name="connsiteY412" fmla="*/ 1615650 h 4388311"/>
              <a:gd name="connsiteX413" fmla="*/ 2209943 w 6507660"/>
              <a:gd name="connsiteY413" fmla="*/ 1528829 h 4388311"/>
              <a:gd name="connsiteX414" fmla="*/ 2209943 w 6507660"/>
              <a:gd name="connsiteY414" fmla="*/ 1254476 h 4388311"/>
              <a:gd name="connsiteX415" fmla="*/ 2152395 w 6507660"/>
              <a:gd name="connsiteY415" fmla="*/ 1167656 h 4388311"/>
              <a:gd name="connsiteX416" fmla="*/ 2126159 w 6507660"/>
              <a:gd name="connsiteY416" fmla="*/ 1162359 h 4388311"/>
              <a:gd name="connsiteX417" fmla="*/ 2126159 w 6507660"/>
              <a:gd name="connsiteY417" fmla="*/ 682828 h 4388311"/>
              <a:gd name="connsiteX418" fmla="*/ 2115722 w 6507660"/>
              <a:gd name="connsiteY418" fmla="*/ 672390 h 4388311"/>
              <a:gd name="connsiteX419" fmla="*/ 1674627 w 6507660"/>
              <a:gd name="connsiteY419" fmla="*/ 671658 h 4388311"/>
              <a:gd name="connsiteX420" fmla="*/ 1664190 w 6507660"/>
              <a:gd name="connsiteY420" fmla="*/ 682095 h 4388311"/>
              <a:gd name="connsiteX421" fmla="*/ 1664190 w 6507660"/>
              <a:gd name="connsiteY421" fmla="*/ 733954 h 4388311"/>
              <a:gd name="connsiteX422" fmla="*/ 1637950 w 6507660"/>
              <a:gd name="connsiteY422" fmla="*/ 739251 h 4388311"/>
              <a:gd name="connsiteX423" fmla="*/ 1580401 w 6507660"/>
              <a:gd name="connsiteY423" fmla="*/ 826072 h 4388311"/>
              <a:gd name="connsiteX424" fmla="*/ 1580402 w 6507660"/>
              <a:gd name="connsiteY424" fmla="*/ 1265992 h 4388311"/>
              <a:gd name="connsiteX425" fmla="*/ 1637951 w 6507660"/>
              <a:gd name="connsiteY425" fmla="*/ 1352812 h 4388311"/>
              <a:gd name="connsiteX426" fmla="*/ 1664190 w 6507660"/>
              <a:gd name="connsiteY426" fmla="*/ 1358110 h 4388311"/>
              <a:gd name="connsiteX427" fmla="*/ 1664190 w 6507660"/>
              <a:gd name="connsiteY427" fmla="*/ 1496193 h 4388311"/>
              <a:gd name="connsiteX428" fmla="*/ 1674627 w 6507660"/>
              <a:gd name="connsiteY428" fmla="*/ 1506630 h 4388311"/>
              <a:gd name="connsiteX429" fmla="*/ 1685064 w 6507660"/>
              <a:gd name="connsiteY429" fmla="*/ 1496193 h 4388311"/>
              <a:gd name="connsiteX430" fmla="*/ 1685064 w 6507660"/>
              <a:gd name="connsiteY430" fmla="*/ 1358109 h 4388311"/>
              <a:gd name="connsiteX431" fmla="*/ 1711303 w 6507660"/>
              <a:gd name="connsiteY431" fmla="*/ 1352812 h 4388311"/>
              <a:gd name="connsiteX432" fmla="*/ 1768851 w 6507660"/>
              <a:gd name="connsiteY432" fmla="*/ 1265991 h 4388311"/>
              <a:gd name="connsiteX433" fmla="*/ 1768851 w 6507660"/>
              <a:gd name="connsiteY433" fmla="*/ 826072 h 4388311"/>
              <a:gd name="connsiteX434" fmla="*/ 1711303 w 6507660"/>
              <a:gd name="connsiteY434" fmla="*/ 739251 h 4388311"/>
              <a:gd name="connsiteX435" fmla="*/ 1685064 w 6507660"/>
              <a:gd name="connsiteY435" fmla="*/ 733954 h 4388311"/>
              <a:gd name="connsiteX436" fmla="*/ 1685064 w 6507660"/>
              <a:gd name="connsiteY436" fmla="*/ 682095 h 4388311"/>
              <a:gd name="connsiteX437" fmla="*/ 1674627 w 6507660"/>
              <a:gd name="connsiteY437" fmla="*/ 671658 h 4388311"/>
              <a:gd name="connsiteX438" fmla="*/ 2569677 w 6507660"/>
              <a:gd name="connsiteY438" fmla="*/ 648213 h 4388311"/>
              <a:gd name="connsiteX439" fmla="*/ 2559240 w 6507660"/>
              <a:gd name="connsiteY439" fmla="*/ 658650 h 4388311"/>
              <a:gd name="connsiteX440" fmla="*/ 2559240 w 6507660"/>
              <a:gd name="connsiteY440" fmla="*/ 1111745 h 4388311"/>
              <a:gd name="connsiteX441" fmla="*/ 2533000 w 6507660"/>
              <a:gd name="connsiteY441" fmla="*/ 1117043 h 4388311"/>
              <a:gd name="connsiteX442" fmla="*/ 2475451 w 6507660"/>
              <a:gd name="connsiteY442" fmla="*/ 1203862 h 4388311"/>
              <a:gd name="connsiteX443" fmla="*/ 2475452 w 6507660"/>
              <a:gd name="connsiteY443" fmla="*/ 1484184 h 4388311"/>
              <a:gd name="connsiteX444" fmla="*/ 2533001 w 6507660"/>
              <a:gd name="connsiteY444" fmla="*/ 1571005 h 4388311"/>
              <a:gd name="connsiteX445" fmla="*/ 2559240 w 6507660"/>
              <a:gd name="connsiteY445" fmla="*/ 1576302 h 4388311"/>
              <a:gd name="connsiteX446" fmla="*/ 2559240 w 6507660"/>
              <a:gd name="connsiteY446" fmla="*/ 2029397 h 4388311"/>
              <a:gd name="connsiteX447" fmla="*/ 2569677 w 6507660"/>
              <a:gd name="connsiteY447" fmla="*/ 2039834 h 4388311"/>
              <a:gd name="connsiteX448" fmla="*/ 2580114 w 6507660"/>
              <a:gd name="connsiteY448" fmla="*/ 2029397 h 4388311"/>
              <a:gd name="connsiteX449" fmla="*/ 2580114 w 6507660"/>
              <a:gd name="connsiteY449" fmla="*/ 1576301 h 4388311"/>
              <a:gd name="connsiteX450" fmla="*/ 2606353 w 6507660"/>
              <a:gd name="connsiteY450" fmla="*/ 1571004 h 4388311"/>
              <a:gd name="connsiteX451" fmla="*/ 2663901 w 6507660"/>
              <a:gd name="connsiteY451" fmla="*/ 1484183 h 4388311"/>
              <a:gd name="connsiteX452" fmla="*/ 2663901 w 6507660"/>
              <a:gd name="connsiteY452" fmla="*/ 1203862 h 4388311"/>
              <a:gd name="connsiteX453" fmla="*/ 2606353 w 6507660"/>
              <a:gd name="connsiteY453" fmla="*/ 1117043 h 4388311"/>
              <a:gd name="connsiteX454" fmla="*/ 2580114 w 6507660"/>
              <a:gd name="connsiteY454" fmla="*/ 1111745 h 4388311"/>
              <a:gd name="connsiteX455" fmla="*/ 2580114 w 6507660"/>
              <a:gd name="connsiteY455" fmla="*/ 658650 h 4388311"/>
              <a:gd name="connsiteX456" fmla="*/ 2569677 w 6507660"/>
              <a:gd name="connsiteY456" fmla="*/ 648213 h 4388311"/>
              <a:gd name="connsiteX457" fmla="*/ 1433611 w 6507660"/>
              <a:gd name="connsiteY457" fmla="*/ 591611 h 4388311"/>
              <a:gd name="connsiteX458" fmla="*/ 1423174 w 6507660"/>
              <a:gd name="connsiteY458" fmla="*/ 602047 h 4388311"/>
              <a:gd name="connsiteX459" fmla="*/ 1423174 w 6507660"/>
              <a:gd name="connsiteY459" fmla="*/ 653907 h 4388311"/>
              <a:gd name="connsiteX460" fmla="*/ 1396934 w 6507660"/>
              <a:gd name="connsiteY460" fmla="*/ 659204 h 4388311"/>
              <a:gd name="connsiteX461" fmla="*/ 1339385 w 6507660"/>
              <a:gd name="connsiteY461" fmla="*/ 746024 h 4388311"/>
              <a:gd name="connsiteX462" fmla="*/ 1339386 w 6507660"/>
              <a:gd name="connsiteY462" fmla="*/ 1026348 h 4388311"/>
              <a:gd name="connsiteX463" fmla="*/ 1396935 w 6507660"/>
              <a:gd name="connsiteY463" fmla="*/ 1113168 h 4388311"/>
              <a:gd name="connsiteX464" fmla="*/ 1423174 w 6507660"/>
              <a:gd name="connsiteY464" fmla="*/ 1118465 h 4388311"/>
              <a:gd name="connsiteX465" fmla="*/ 1423174 w 6507660"/>
              <a:gd name="connsiteY465" fmla="*/ 1416145 h 4388311"/>
              <a:gd name="connsiteX466" fmla="*/ 1433611 w 6507660"/>
              <a:gd name="connsiteY466" fmla="*/ 1426582 h 4388311"/>
              <a:gd name="connsiteX467" fmla="*/ 1444048 w 6507660"/>
              <a:gd name="connsiteY467" fmla="*/ 1416145 h 4388311"/>
              <a:gd name="connsiteX468" fmla="*/ 1444048 w 6507660"/>
              <a:gd name="connsiteY468" fmla="*/ 1118463 h 4388311"/>
              <a:gd name="connsiteX469" fmla="*/ 1470287 w 6507660"/>
              <a:gd name="connsiteY469" fmla="*/ 1113165 h 4388311"/>
              <a:gd name="connsiteX470" fmla="*/ 1527835 w 6507660"/>
              <a:gd name="connsiteY470" fmla="*/ 1026345 h 4388311"/>
              <a:gd name="connsiteX471" fmla="*/ 1527835 w 6507660"/>
              <a:gd name="connsiteY471" fmla="*/ 746024 h 4388311"/>
              <a:gd name="connsiteX472" fmla="*/ 1470287 w 6507660"/>
              <a:gd name="connsiteY472" fmla="*/ 659204 h 4388311"/>
              <a:gd name="connsiteX473" fmla="*/ 1444048 w 6507660"/>
              <a:gd name="connsiteY473" fmla="*/ 653907 h 4388311"/>
              <a:gd name="connsiteX474" fmla="*/ 1444048 w 6507660"/>
              <a:gd name="connsiteY474" fmla="*/ 602047 h 4388311"/>
              <a:gd name="connsiteX475" fmla="*/ 1433611 w 6507660"/>
              <a:gd name="connsiteY475" fmla="*/ 591611 h 4388311"/>
              <a:gd name="connsiteX476" fmla="*/ 312886 w 6507660"/>
              <a:gd name="connsiteY476" fmla="*/ 572770 h 4388311"/>
              <a:gd name="connsiteX477" fmla="*/ 302449 w 6507660"/>
              <a:gd name="connsiteY477" fmla="*/ 583207 h 4388311"/>
              <a:gd name="connsiteX478" fmla="*/ 302449 w 6507660"/>
              <a:gd name="connsiteY478" fmla="*/ 1000640 h 4388311"/>
              <a:gd name="connsiteX479" fmla="*/ 290186 w 6507660"/>
              <a:gd name="connsiteY479" fmla="*/ 1003115 h 4388311"/>
              <a:gd name="connsiteX480" fmla="*/ 232638 w 6507660"/>
              <a:gd name="connsiteY480" fmla="*/ 1089936 h 4388311"/>
              <a:gd name="connsiteX481" fmla="*/ 232638 w 6507660"/>
              <a:gd name="connsiteY481" fmla="*/ 1452599 h 4388311"/>
              <a:gd name="connsiteX482" fmla="*/ 290186 w 6507660"/>
              <a:gd name="connsiteY482" fmla="*/ 1539420 h 4388311"/>
              <a:gd name="connsiteX483" fmla="*/ 302449 w 6507660"/>
              <a:gd name="connsiteY483" fmla="*/ 1541895 h 4388311"/>
              <a:gd name="connsiteX484" fmla="*/ 302449 w 6507660"/>
              <a:gd name="connsiteY484" fmla="*/ 1953954 h 4388311"/>
              <a:gd name="connsiteX485" fmla="*/ 312886 w 6507660"/>
              <a:gd name="connsiteY485" fmla="*/ 1964391 h 4388311"/>
              <a:gd name="connsiteX486" fmla="*/ 323323 w 6507660"/>
              <a:gd name="connsiteY486" fmla="*/ 1953954 h 4388311"/>
              <a:gd name="connsiteX487" fmla="*/ 323323 w 6507660"/>
              <a:gd name="connsiteY487" fmla="*/ 1546110 h 4388311"/>
              <a:gd name="connsiteX488" fmla="*/ 326863 w 6507660"/>
              <a:gd name="connsiteY488" fmla="*/ 1546824 h 4388311"/>
              <a:gd name="connsiteX489" fmla="*/ 326862 w 6507660"/>
              <a:gd name="connsiteY489" fmla="*/ 1546825 h 4388311"/>
              <a:gd name="connsiteX490" fmla="*/ 421087 w 6507660"/>
              <a:gd name="connsiteY490" fmla="*/ 1452600 h 4388311"/>
              <a:gd name="connsiteX491" fmla="*/ 421088 w 6507660"/>
              <a:gd name="connsiteY491" fmla="*/ 1089936 h 4388311"/>
              <a:gd name="connsiteX492" fmla="*/ 326863 w 6507660"/>
              <a:gd name="connsiteY492" fmla="*/ 995711 h 4388311"/>
              <a:gd name="connsiteX493" fmla="*/ 323323 w 6507660"/>
              <a:gd name="connsiteY493" fmla="*/ 996425 h 4388311"/>
              <a:gd name="connsiteX494" fmla="*/ 323323 w 6507660"/>
              <a:gd name="connsiteY494" fmla="*/ 583207 h 4388311"/>
              <a:gd name="connsiteX495" fmla="*/ 312886 w 6507660"/>
              <a:gd name="connsiteY495" fmla="*/ 572770 h 4388311"/>
              <a:gd name="connsiteX496" fmla="*/ 781224 w 6507660"/>
              <a:gd name="connsiteY496" fmla="*/ 291272 h 4388311"/>
              <a:gd name="connsiteX497" fmla="*/ 770787 w 6507660"/>
              <a:gd name="connsiteY497" fmla="*/ 301709 h 4388311"/>
              <a:gd name="connsiteX498" fmla="*/ 770787 w 6507660"/>
              <a:gd name="connsiteY498" fmla="*/ 353568 h 4388311"/>
              <a:gd name="connsiteX499" fmla="*/ 744548 w 6507660"/>
              <a:gd name="connsiteY499" fmla="*/ 358866 h 4388311"/>
              <a:gd name="connsiteX500" fmla="*/ 687000 w 6507660"/>
              <a:gd name="connsiteY500" fmla="*/ 445686 h 4388311"/>
              <a:gd name="connsiteX501" fmla="*/ 687000 w 6507660"/>
              <a:gd name="connsiteY501" fmla="*/ 854105 h 4388311"/>
              <a:gd name="connsiteX502" fmla="*/ 744548 w 6507660"/>
              <a:gd name="connsiteY502" fmla="*/ 940925 h 4388311"/>
              <a:gd name="connsiteX503" fmla="*/ 770787 w 6507660"/>
              <a:gd name="connsiteY503" fmla="*/ 946223 h 4388311"/>
              <a:gd name="connsiteX504" fmla="*/ 770787 w 6507660"/>
              <a:gd name="connsiteY504" fmla="*/ 1115808 h 4388311"/>
              <a:gd name="connsiteX505" fmla="*/ 781224 w 6507660"/>
              <a:gd name="connsiteY505" fmla="*/ 1126245 h 4388311"/>
              <a:gd name="connsiteX506" fmla="*/ 791661 w 6507660"/>
              <a:gd name="connsiteY506" fmla="*/ 1115808 h 4388311"/>
              <a:gd name="connsiteX507" fmla="*/ 791661 w 6507660"/>
              <a:gd name="connsiteY507" fmla="*/ 946224 h 4388311"/>
              <a:gd name="connsiteX508" fmla="*/ 817900 w 6507660"/>
              <a:gd name="connsiteY508" fmla="*/ 940927 h 4388311"/>
              <a:gd name="connsiteX509" fmla="*/ 875449 w 6507660"/>
              <a:gd name="connsiteY509" fmla="*/ 854106 h 4388311"/>
              <a:gd name="connsiteX510" fmla="*/ 875450 w 6507660"/>
              <a:gd name="connsiteY510" fmla="*/ 445686 h 4388311"/>
              <a:gd name="connsiteX511" fmla="*/ 817901 w 6507660"/>
              <a:gd name="connsiteY511" fmla="*/ 358866 h 4388311"/>
              <a:gd name="connsiteX512" fmla="*/ 791661 w 6507660"/>
              <a:gd name="connsiteY512" fmla="*/ 353568 h 4388311"/>
              <a:gd name="connsiteX513" fmla="*/ 791661 w 6507660"/>
              <a:gd name="connsiteY513" fmla="*/ 301709 h 4388311"/>
              <a:gd name="connsiteX514" fmla="*/ 781224 w 6507660"/>
              <a:gd name="connsiteY514" fmla="*/ 291272 h 4388311"/>
              <a:gd name="connsiteX515" fmla="*/ 1005139 w 6507660"/>
              <a:gd name="connsiteY515" fmla="*/ 74604 h 4388311"/>
              <a:gd name="connsiteX516" fmla="*/ 994702 w 6507660"/>
              <a:gd name="connsiteY516" fmla="*/ 85041 h 4388311"/>
              <a:gd name="connsiteX517" fmla="*/ 994702 w 6507660"/>
              <a:gd name="connsiteY517" fmla="*/ 259815 h 4388311"/>
              <a:gd name="connsiteX518" fmla="*/ 968467 w 6507660"/>
              <a:gd name="connsiteY518" fmla="*/ 265112 h 4388311"/>
              <a:gd name="connsiteX519" fmla="*/ 910918 w 6507660"/>
              <a:gd name="connsiteY519" fmla="*/ 351934 h 4388311"/>
              <a:gd name="connsiteX520" fmla="*/ 910918 w 6507660"/>
              <a:gd name="connsiteY520" fmla="*/ 632253 h 4388311"/>
              <a:gd name="connsiteX521" fmla="*/ 968467 w 6507660"/>
              <a:gd name="connsiteY521" fmla="*/ 719073 h 4388311"/>
              <a:gd name="connsiteX522" fmla="*/ 994702 w 6507660"/>
              <a:gd name="connsiteY522" fmla="*/ 724370 h 4388311"/>
              <a:gd name="connsiteX523" fmla="*/ 994702 w 6507660"/>
              <a:gd name="connsiteY523" fmla="*/ 899140 h 4388311"/>
              <a:gd name="connsiteX524" fmla="*/ 1005139 w 6507660"/>
              <a:gd name="connsiteY524" fmla="*/ 909577 h 4388311"/>
              <a:gd name="connsiteX525" fmla="*/ 1015576 w 6507660"/>
              <a:gd name="connsiteY525" fmla="*/ 899140 h 4388311"/>
              <a:gd name="connsiteX526" fmla="*/ 1015576 w 6507660"/>
              <a:gd name="connsiteY526" fmla="*/ 724372 h 4388311"/>
              <a:gd name="connsiteX527" fmla="*/ 1041819 w 6507660"/>
              <a:gd name="connsiteY527" fmla="*/ 719074 h 4388311"/>
              <a:gd name="connsiteX528" fmla="*/ 1099367 w 6507660"/>
              <a:gd name="connsiteY528" fmla="*/ 632254 h 4388311"/>
              <a:gd name="connsiteX529" fmla="*/ 1099368 w 6507660"/>
              <a:gd name="connsiteY529" fmla="*/ 351934 h 4388311"/>
              <a:gd name="connsiteX530" fmla="*/ 1041820 w 6507660"/>
              <a:gd name="connsiteY530" fmla="*/ 265112 h 4388311"/>
              <a:gd name="connsiteX531" fmla="*/ 1015576 w 6507660"/>
              <a:gd name="connsiteY531" fmla="*/ 259813 h 4388311"/>
              <a:gd name="connsiteX532" fmla="*/ 1015576 w 6507660"/>
              <a:gd name="connsiteY532" fmla="*/ 85041 h 4388311"/>
              <a:gd name="connsiteX533" fmla="*/ 1005139 w 6507660"/>
              <a:gd name="connsiteY533" fmla="*/ 74604 h 4388311"/>
              <a:gd name="connsiteX534" fmla="*/ 1218510 w 6507660"/>
              <a:gd name="connsiteY534" fmla="*/ 0 h 4388311"/>
              <a:gd name="connsiteX535" fmla="*/ 1208073 w 6507660"/>
              <a:gd name="connsiteY535" fmla="*/ 10437 h 4388311"/>
              <a:gd name="connsiteX536" fmla="*/ 1208073 w 6507660"/>
              <a:gd name="connsiteY536" fmla="*/ 351657 h 4388311"/>
              <a:gd name="connsiteX537" fmla="*/ 1181838 w 6507660"/>
              <a:gd name="connsiteY537" fmla="*/ 356953 h 4388311"/>
              <a:gd name="connsiteX538" fmla="*/ 1124289 w 6507660"/>
              <a:gd name="connsiteY538" fmla="*/ 443774 h 4388311"/>
              <a:gd name="connsiteX539" fmla="*/ 1124289 w 6507660"/>
              <a:gd name="connsiteY539" fmla="*/ 1035868 h 4388311"/>
              <a:gd name="connsiteX540" fmla="*/ 1181838 w 6507660"/>
              <a:gd name="connsiteY540" fmla="*/ 1122688 h 4388311"/>
              <a:gd name="connsiteX541" fmla="*/ 1208073 w 6507660"/>
              <a:gd name="connsiteY541" fmla="*/ 1127985 h 4388311"/>
              <a:gd name="connsiteX542" fmla="*/ 1208073 w 6507660"/>
              <a:gd name="connsiteY542" fmla="*/ 1460912 h 4388311"/>
              <a:gd name="connsiteX543" fmla="*/ 1218510 w 6507660"/>
              <a:gd name="connsiteY543" fmla="*/ 1471349 h 4388311"/>
              <a:gd name="connsiteX544" fmla="*/ 1228947 w 6507660"/>
              <a:gd name="connsiteY544" fmla="*/ 1460912 h 4388311"/>
              <a:gd name="connsiteX545" fmla="*/ 1228947 w 6507660"/>
              <a:gd name="connsiteY545" fmla="*/ 1127987 h 4388311"/>
              <a:gd name="connsiteX546" fmla="*/ 1255190 w 6507660"/>
              <a:gd name="connsiteY546" fmla="*/ 1122689 h 4388311"/>
              <a:gd name="connsiteX547" fmla="*/ 1312738 w 6507660"/>
              <a:gd name="connsiteY547" fmla="*/ 1035869 h 4388311"/>
              <a:gd name="connsiteX548" fmla="*/ 1312739 w 6507660"/>
              <a:gd name="connsiteY548" fmla="*/ 443774 h 4388311"/>
              <a:gd name="connsiteX549" fmla="*/ 1255191 w 6507660"/>
              <a:gd name="connsiteY549" fmla="*/ 356953 h 4388311"/>
              <a:gd name="connsiteX550" fmla="*/ 1228947 w 6507660"/>
              <a:gd name="connsiteY550" fmla="*/ 351655 h 4388311"/>
              <a:gd name="connsiteX551" fmla="*/ 1228947 w 6507660"/>
              <a:gd name="connsiteY551" fmla="*/ 10437 h 4388311"/>
              <a:gd name="connsiteX552" fmla="*/ 1218510 w 6507660"/>
              <a:gd name="connsiteY552" fmla="*/ 0 h 438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</a:cxnLst>
            <a:rect l="l" t="t" r="r" b="b"/>
            <a:pathLst>
              <a:path w="6507660" h="4388311">
                <a:moveTo>
                  <a:pt x="5290604" y="3151911"/>
                </a:moveTo>
                <a:cubicBezTo>
                  <a:pt x="5284840" y="3151911"/>
                  <a:pt x="5280167" y="3156584"/>
                  <a:pt x="5280167" y="3162348"/>
                </a:cubicBezTo>
                <a:lnTo>
                  <a:pt x="5280167" y="3337120"/>
                </a:lnTo>
                <a:lnTo>
                  <a:pt x="5253923" y="3342418"/>
                </a:lnTo>
                <a:cubicBezTo>
                  <a:pt x="5220104" y="3356722"/>
                  <a:pt x="5196375" y="3390209"/>
                  <a:pt x="5196375" y="3429238"/>
                </a:cubicBezTo>
                <a:cubicBezTo>
                  <a:pt x="5196375" y="3522679"/>
                  <a:pt x="5196376" y="3616119"/>
                  <a:pt x="5196376" y="3709560"/>
                </a:cubicBezTo>
                <a:cubicBezTo>
                  <a:pt x="5196376" y="3748589"/>
                  <a:pt x="5220106" y="3782076"/>
                  <a:pt x="5253924" y="3796381"/>
                </a:cubicBezTo>
                <a:lnTo>
                  <a:pt x="5280167" y="3801679"/>
                </a:lnTo>
                <a:lnTo>
                  <a:pt x="5280167" y="3976447"/>
                </a:lnTo>
                <a:cubicBezTo>
                  <a:pt x="5280167" y="3982211"/>
                  <a:pt x="5284840" y="3986884"/>
                  <a:pt x="5290604" y="3986884"/>
                </a:cubicBezTo>
                <a:cubicBezTo>
                  <a:pt x="5296368" y="3986884"/>
                  <a:pt x="5301041" y="3982211"/>
                  <a:pt x="5301041" y="3976447"/>
                </a:cubicBezTo>
                <a:lnTo>
                  <a:pt x="5301041" y="3801676"/>
                </a:lnTo>
                <a:lnTo>
                  <a:pt x="5327277" y="3796380"/>
                </a:lnTo>
                <a:cubicBezTo>
                  <a:pt x="5361095" y="3782075"/>
                  <a:pt x="5384824" y="3748588"/>
                  <a:pt x="5384824" y="3709559"/>
                </a:cubicBezTo>
                <a:lnTo>
                  <a:pt x="5384824" y="3429238"/>
                </a:lnTo>
                <a:cubicBezTo>
                  <a:pt x="5384824" y="3390209"/>
                  <a:pt x="5361095" y="3356722"/>
                  <a:pt x="5327277" y="3342418"/>
                </a:cubicBezTo>
                <a:lnTo>
                  <a:pt x="5301041" y="3337121"/>
                </a:lnTo>
                <a:lnTo>
                  <a:pt x="5301041" y="3162348"/>
                </a:lnTo>
                <a:cubicBezTo>
                  <a:pt x="5301041" y="3156584"/>
                  <a:pt x="5296368" y="3151911"/>
                  <a:pt x="5290604" y="3151911"/>
                </a:cubicBezTo>
                <a:close/>
                <a:moveTo>
                  <a:pt x="5071938" y="2996689"/>
                </a:moveTo>
                <a:cubicBezTo>
                  <a:pt x="5066174" y="2996689"/>
                  <a:pt x="5061501" y="3001362"/>
                  <a:pt x="5061501" y="3007126"/>
                </a:cubicBezTo>
                <a:lnTo>
                  <a:pt x="5061501" y="3205193"/>
                </a:lnTo>
                <a:lnTo>
                  <a:pt x="5057961" y="3204478"/>
                </a:lnTo>
                <a:cubicBezTo>
                  <a:pt x="5005922" y="3204478"/>
                  <a:pt x="4963736" y="3246664"/>
                  <a:pt x="4963736" y="3298703"/>
                </a:cubicBezTo>
                <a:cubicBezTo>
                  <a:pt x="4963736" y="3419591"/>
                  <a:pt x="4963737" y="3540480"/>
                  <a:pt x="4963737" y="3661368"/>
                </a:cubicBezTo>
                <a:cubicBezTo>
                  <a:pt x="4963737" y="3713407"/>
                  <a:pt x="5005923" y="3755593"/>
                  <a:pt x="5057962" y="3755593"/>
                </a:cubicBezTo>
                <a:lnTo>
                  <a:pt x="5057961" y="3755592"/>
                </a:lnTo>
                <a:lnTo>
                  <a:pt x="5061501" y="3754878"/>
                </a:lnTo>
                <a:lnTo>
                  <a:pt x="5061501" y="4377874"/>
                </a:lnTo>
                <a:cubicBezTo>
                  <a:pt x="5061501" y="4383638"/>
                  <a:pt x="5066174" y="4388311"/>
                  <a:pt x="5071938" y="4388311"/>
                </a:cubicBezTo>
                <a:cubicBezTo>
                  <a:pt x="5077703" y="4388311"/>
                  <a:pt x="5082375" y="4383638"/>
                  <a:pt x="5082375" y="4377874"/>
                </a:cubicBezTo>
                <a:lnTo>
                  <a:pt x="5082375" y="3750663"/>
                </a:lnTo>
                <a:lnTo>
                  <a:pt x="5094638" y="3748188"/>
                </a:lnTo>
                <a:cubicBezTo>
                  <a:pt x="5128456" y="3733883"/>
                  <a:pt x="5152186" y="3700396"/>
                  <a:pt x="5152186" y="3661367"/>
                </a:cubicBezTo>
                <a:lnTo>
                  <a:pt x="5152186" y="3298703"/>
                </a:lnTo>
                <a:cubicBezTo>
                  <a:pt x="5152186" y="3259674"/>
                  <a:pt x="5128456" y="3226187"/>
                  <a:pt x="5094638" y="3211883"/>
                </a:cubicBezTo>
                <a:lnTo>
                  <a:pt x="5082375" y="3209407"/>
                </a:lnTo>
                <a:lnTo>
                  <a:pt x="5082375" y="3007126"/>
                </a:lnTo>
                <a:cubicBezTo>
                  <a:pt x="5082375" y="3001362"/>
                  <a:pt x="5077703" y="2996689"/>
                  <a:pt x="5071938" y="2996689"/>
                </a:cubicBezTo>
                <a:close/>
                <a:moveTo>
                  <a:pt x="6413436" y="2973900"/>
                </a:moveTo>
                <a:cubicBezTo>
                  <a:pt x="6407672" y="2973900"/>
                  <a:pt x="6402999" y="2978573"/>
                  <a:pt x="6402999" y="2984337"/>
                </a:cubicBezTo>
                <a:lnTo>
                  <a:pt x="6402999" y="3159109"/>
                </a:lnTo>
                <a:lnTo>
                  <a:pt x="6376758" y="3164407"/>
                </a:lnTo>
                <a:cubicBezTo>
                  <a:pt x="6342940" y="3178711"/>
                  <a:pt x="6319210" y="3212198"/>
                  <a:pt x="6319210" y="3251227"/>
                </a:cubicBezTo>
                <a:cubicBezTo>
                  <a:pt x="6319210" y="3344668"/>
                  <a:pt x="6319211" y="3438108"/>
                  <a:pt x="6319211" y="3531549"/>
                </a:cubicBezTo>
                <a:cubicBezTo>
                  <a:pt x="6319211" y="3570579"/>
                  <a:pt x="6342941" y="3604065"/>
                  <a:pt x="6376759" y="3618370"/>
                </a:cubicBezTo>
                <a:lnTo>
                  <a:pt x="6402999" y="3623667"/>
                </a:lnTo>
                <a:lnTo>
                  <a:pt x="6402999" y="3798436"/>
                </a:lnTo>
                <a:cubicBezTo>
                  <a:pt x="6402999" y="3804200"/>
                  <a:pt x="6407672" y="3808873"/>
                  <a:pt x="6413436" y="3808873"/>
                </a:cubicBezTo>
                <a:cubicBezTo>
                  <a:pt x="6419200" y="3808873"/>
                  <a:pt x="6423873" y="3804200"/>
                  <a:pt x="6423873" y="3798436"/>
                </a:cubicBezTo>
                <a:lnTo>
                  <a:pt x="6423873" y="3623666"/>
                </a:lnTo>
                <a:lnTo>
                  <a:pt x="6450111" y="3618369"/>
                </a:lnTo>
                <a:cubicBezTo>
                  <a:pt x="6483930" y="3604064"/>
                  <a:pt x="6507660" y="3570578"/>
                  <a:pt x="6507660" y="3531548"/>
                </a:cubicBezTo>
                <a:lnTo>
                  <a:pt x="6507660" y="3251227"/>
                </a:lnTo>
                <a:cubicBezTo>
                  <a:pt x="6507660" y="3212198"/>
                  <a:pt x="6483930" y="3178711"/>
                  <a:pt x="6450111" y="3164407"/>
                </a:cubicBezTo>
                <a:lnTo>
                  <a:pt x="6423873" y="3159109"/>
                </a:lnTo>
                <a:lnTo>
                  <a:pt x="6423873" y="2984337"/>
                </a:lnTo>
                <a:cubicBezTo>
                  <a:pt x="6423873" y="2978573"/>
                  <a:pt x="6419200" y="2973900"/>
                  <a:pt x="6413436" y="2973900"/>
                </a:cubicBezTo>
                <a:close/>
                <a:moveTo>
                  <a:pt x="4841054" y="2908477"/>
                </a:moveTo>
                <a:cubicBezTo>
                  <a:pt x="4835290" y="2908477"/>
                  <a:pt x="4830617" y="2913150"/>
                  <a:pt x="4830617" y="2918914"/>
                </a:cubicBezTo>
                <a:lnTo>
                  <a:pt x="4830617" y="2970773"/>
                </a:lnTo>
                <a:lnTo>
                  <a:pt x="4804377" y="2976071"/>
                </a:lnTo>
                <a:cubicBezTo>
                  <a:pt x="4770557" y="2990375"/>
                  <a:pt x="4746828" y="3023862"/>
                  <a:pt x="4746828" y="3062891"/>
                </a:cubicBezTo>
                <a:cubicBezTo>
                  <a:pt x="4746828" y="3188822"/>
                  <a:pt x="4746829" y="3314754"/>
                  <a:pt x="4746829" y="3440685"/>
                </a:cubicBezTo>
                <a:cubicBezTo>
                  <a:pt x="4746829" y="3479714"/>
                  <a:pt x="4770559" y="3513201"/>
                  <a:pt x="4804377" y="3527506"/>
                </a:cubicBezTo>
                <a:lnTo>
                  <a:pt x="4830617" y="3532803"/>
                </a:lnTo>
                <a:lnTo>
                  <a:pt x="4830617" y="3733013"/>
                </a:lnTo>
                <a:cubicBezTo>
                  <a:pt x="4830617" y="3738777"/>
                  <a:pt x="4835290" y="3743450"/>
                  <a:pt x="4841054" y="3743450"/>
                </a:cubicBezTo>
                <a:cubicBezTo>
                  <a:pt x="4846818" y="3743450"/>
                  <a:pt x="4851491" y="3738777"/>
                  <a:pt x="4851491" y="3733013"/>
                </a:cubicBezTo>
                <a:lnTo>
                  <a:pt x="4851491" y="3532802"/>
                </a:lnTo>
                <a:lnTo>
                  <a:pt x="4877729" y="3527505"/>
                </a:lnTo>
                <a:cubicBezTo>
                  <a:pt x="4911549" y="3513200"/>
                  <a:pt x="4935278" y="3479714"/>
                  <a:pt x="4935278" y="3440684"/>
                </a:cubicBezTo>
                <a:lnTo>
                  <a:pt x="4935278" y="3062891"/>
                </a:lnTo>
                <a:cubicBezTo>
                  <a:pt x="4935278" y="3023862"/>
                  <a:pt x="4911549" y="2990375"/>
                  <a:pt x="4877729" y="2976071"/>
                </a:cubicBezTo>
                <a:lnTo>
                  <a:pt x="4851491" y="2970773"/>
                </a:lnTo>
                <a:lnTo>
                  <a:pt x="4851491" y="2918914"/>
                </a:lnTo>
                <a:cubicBezTo>
                  <a:pt x="4851491" y="2913150"/>
                  <a:pt x="4846818" y="2908477"/>
                  <a:pt x="4841054" y="2908477"/>
                </a:cubicBezTo>
                <a:close/>
                <a:moveTo>
                  <a:pt x="5522740" y="2700858"/>
                </a:moveTo>
                <a:cubicBezTo>
                  <a:pt x="5516976" y="2700858"/>
                  <a:pt x="5512303" y="2705531"/>
                  <a:pt x="5512303" y="2711295"/>
                </a:cubicBezTo>
                <a:lnTo>
                  <a:pt x="5512303" y="2887452"/>
                </a:lnTo>
                <a:lnTo>
                  <a:pt x="5477028" y="2894574"/>
                </a:lnTo>
                <a:cubicBezTo>
                  <a:pt x="5443209" y="2908878"/>
                  <a:pt x="5419480" y="2942365"/>
                  <a:pt x="5419480" y="2981394"/>
                </a:cubicBezTo>
                <a:cubicBezTo>
                  <a:pt x="5419480" y="3186602"/>
                  <a:pt x="5419481" y="3391811"/>
                  <a:pt x="5419481" y="3597019"/>
                </a:cubicBezTo>
                <a:cubicBezTo>
                  <a:pt x="5419481" y="3636048"/>
                  <a:pt x="5443210" y="3669535"/>
                  <a:pt x="5477029" y="3683840"/>
                </a:cubicBezTo>
                <a:lnTo>
                  <a:pt x="5512303" y="3690961"/>
                </a:lnTo>
                <a:lnTo>
                  <a:pt x="5512303" y="4082043"/>
                </a:lnTo>
                <a:cubicBezTo>
                  <a:pt x="5512303" y="4087807"/>
                  <a:pt x="5516976" y="4092480"/>
                  <a:pt x="5522740" y="4092480"/>
                </a:cubicBezTo>
                <a:cubicBezTo>
                  <a:pt x="5528504" y="4092480"/>
                  <a:pt x="5533177" y="4087807"/>
                  <a:pt x="5533177" y="4082043"/>
                </a:cubicBezTo>
                <a:lnTo>
                  <a:pt x="5533177" y="3687312"/>
                </a:lnTo>
                <a:lnTo>
                  <a:pt x="5550381" y="3683839"/>
                </a:lnTo>
                <a:cubicBezTo>
                  <a:pt x="5584200" y="3669534"/>
                  <a:pt x="5607930" y="3636048"/>
                  <a:pt x="5607930" y="3597018"/>
                </a:cubicBezTo>
                <a:lnTo>
                  <a:pt x="5607930" y="2981394"/>
                </a:lnTo>
                <a:cubicBezTo>
                  <a:pt x="5607930" y="2942365"/>
                  <a:pt x="5584200" y="2908878"/>
                  <a:pt x="5550381" y="2894574"/>
                </a:cubicBezTo>
                <a:lnTo>
                  <a:pt x="5533177" y="2891100"/>
                </a:lnTo>
                <a:lnTo>
                  <a:pt x="5533177" y="2711295"/>
                </a:lnTo>
                <a:cubicBezTo>
                  <a:pt x="5533177" y="2705531"/>
                  <a:pt x="5528504" y="2700858"/>
                  <a:pt x="5522740" y="2700858"/>
                </a:cubicBezTo>
                <a:close/>
                <a:moveTo>
                  <a:pt x="5754882" y="2699936"/>
                </a:moveTo>
                <a:cubicBezTo>
                  <a:pt x="5749118" y="2699936"/>
                  <a:pt x="5744445" y="2704609"/>
                  <a:pt x="5744445" y="2710373"/>
                </a:cubicBezTo>
                <a:lnTo>
                  <a:pt x="5744445" y="2885145"/>
                </a:lnTo>
                <a:lnTo>
                  <a:pt x="5718205" y="2890443"/>
                </a:lnTo>
                <a:cubicBezTo>
                  <a:pt x="5684386" y="2904747"/>
                  <a:pt x="5660656" y="2938234"/>
                  <a:pt x="5660656" y="2977263"/>
                </a:cubicBezTo>
                <a:cubicBezTo>
                  <a:pt x="5660656" y="3070704"/>
                  <a:pt x="5660657" y="3164144"/>
                  <a:pt x="5660657" y="3257585"/>
                </a:cubicBezTo>
                <a:cubicBezTo>
                  <a:pt x="5660657" y="3296614"/>
                  <a:pt x="5684387" y="3330101"/>
                  <a:pt x="5718206" y="3344406"/>
                </a:cubicBezTo>
                <a:lnTo>
                  <a:pt x="5744445" y="3349703"/>
                </a:lnTo>
                <a:lnTo>
                  <a:pt x="5744445" y="3524472"/>
                </a:lnTo>
                <a:cubicBezTo>
                  <a:pt x="5744445" y="3530236"/>
                  <a:pt x="5749118" y="3534909"/>
                  <a:pt x="5754882" y="3534909"/>
                </a:cubicBezTo>
                <a:cubicBezTo>
                  <a:pt x="5760646" y="3534909"/>
                  <a:pt x="5765319" y="3530236"/>
                  <a:pt x="5765319" y="3524472"/>
                </a:cubicBezTo>
                <a:lnTo>
                  <a:pt x="5765319" y="3349702"/>
                </a:lnTo>
                <a:lnTo>
                  <a:pt x="5791558" y="3344405"/>
                </a:lnTo>
                <a:cubicBezTo>
                  <a:pt x="5825377" y="3330100"/>
                  <a:pt x="5849106" y="3296614"/>
                  <a:pt x="5849106" y="3257584"/>
                </a:cubicBezTo>
                <a:lnTo>
                  <a:pt x="5849106" y="2977263"/>
                </a:lnTo>
                <a:cubicBezTo>
                  <a:pt x="5849106" y="2938234"/>
                  <a:pt x="5825377" y="2904747"/>
                  <a:pt x="5791558" y="2890443"/>
                </a:cubicBezTo>
                <a:lnTo>
                  <a:pt x="5765319" y="2885145"/>
                </a:lnTo>
                <a:lnTo>
                  <a:pt x="5765319" y="2710373"/>
                </a:lnTo>
                <a:cubicBezTo>
                  <a:pt x="5765319" y="2704609"/>
                  <a:pt x="5760646" y="2699936"/>
                  <a:pt x="5754882" y="2699936"/>
                </a:cubicBezTo>
                <a:close/>
                <a:moveTo>
                  <a:pt x="5972297" y="2695673"/>
                </a:moveTo>
                <a:cubicBezTo>
                  <a:pt x="5966533" y="2695673"/>
                  <a:pt x="5961860" y="2700346"/>
                  <a:pt x="5961860" y="2706110"/>
                </a:cubicBezTo>
                <a:lnTo>
                  <a:pt x="5961860" y="3159205"/>
                </a:lnTo>
                <a:lnTo>
                  <a:pt x="5935619" y="3164503"/>
                </a:lnTo>
                <a:cubicBezTo>
                  <a:pt x="5901801" y="3178807"/>
                  <a:pt x="5878071" y="3212294"/>
                  <a:pt x="5878071" y="3251323"/>
                </a:cubicBezTo>
                <a:cubicBezTo>
                  <a:pt x="5878071" y="3401052"/>
                  <a:pt x="5878072" y="3550782"/>
                  <a:pt x="5878072" y="3700511"/>
                </a:cubicBezTo>
                <a:cubicBezTo>
                  <a:pt x="5878072" y="3739541"/>
                  <a:pt x="5901802" y="3773027"/>
                  <a:pt x="5935621" y="3787332"/>
                </a:cubicBezTo>
                <a:lnTo>
                  <a:pt x="5961860" y="3792629"/>
                </a:lnTo>
                <a:lnTo>
                  <a:pt x="5961860" y="4076858"/>
                </a:lnTo>
                <a:cubicBezTo>
                  <a:pt x="5961860" y="4082622"/>
                  <a:pt x="5966533" y="4087295"/>
                  <a:pt x="5972297" y="4087295"/>
                </a:cubicBezTo>
                <a:cubicBezTo>
                  <a:pt x="5978061" y="4087295"/>
                  <a:pt x="5982734" y="4082622"/>
                  <a:pt x="5982734" y="4076858"/>
                </a:cubicBezTo>
                <a:lnTo>
                  <a:pt x="5982734" y="3792628"/>
                </a:lnTo>
                <a:lnTo>
                  <a:pt x="6008973" y="3787331"/>
                </a:lnTo>
                <a:cubicBezTo>
                  <a:pt x="6042791" y="3773026"/>
                  <a:pt x="6066521" y="3739539"/>
                  <a:pt x="6066521" y="3700510"/>
                </a:cubicBezTo>
                <a:lnTo>
                  <a:pt x="6066521" y="3251323"/>
                </a:lnTo>
                <a:cubicBezTo>
                  <a:pt x="6066521" y="3212294"/>
                  <a:pt x="6042791" y="3178807"/>
                  <a:pt x="6008973" y="3164503"/>
                </a:cubicBezTo>
                <a:lnTo>
                  <a:pt x="5982734" y="3159205"/>
                </a:lnTo>
                <a:lnTo>
                  <a:pt x="5982734" y="2706110"/>
                </a:lnTo>
                <a:cubicBezTo>
                  <a:pt x="5982734" y="2700346"/>
                  <a:pt x="5978061" y="2695673"/>
                  <a:pt x="5972297" y="2695673"/>
                </a:cubicBezTo>
                <a:close/>
                <a:moveTo>
                  <a:pt x="6193920" y="2640136"/>
                </a:moveTo>
                <a:cubicBezTo>
                  <a:pt x="6188156" y="2640136"/>
                  <a:pt x="6183483" y="2644809"/>
                  <a:pt x="6183483" y="2650573"/>
                </a:cubicBezTo>
                <a:lnTo>
                  <a:pt x="6183483" y="3103667"/>
                </a:lnTo>
                <a:lnTo>
                  <a:pt x="6157239" y="3108966"/>
                </a:lnTo>
                <a:cubicBezTo>
                  <a:pt x="6123420" y="3123270"/>
                  <a:pt x="6099691" y="3156757"/>
                  <a:pt x="6099691" y="3195786"/>
                </a:cubicBezTo>
                <a:cubicBezTo>
                  <a:pt x="6099691" y="3325713"/>
                  <a:pt x="6099692" y="3455639"/>
                  <a:pt x="6099692" y="3585566"/>
                </a:cubicBezTo>
                <a:cubicBezTo>
                  <a:pt x="6099692" y="3624595"/>
                  <a:pt x="6123421" y="3658082"/>
                  <a:pt x="6157240" y="3672387"/>
                </a:cubicBezTo>
                <a:lnTo>
                  <a:pt x="6183483" y="3677685"/>
                </a:lnTo>
                <a:lnTo>
                  <a:pt x="6183483" y="4021321"/>
                </a:lnTo>
                <a:cubicBezTo>
                  <a:pt x="6183483" y="4027085"/>
                  <a:pt x="6188156" y="4031758"/>
                  <a:pt x="6193920" y="4031758"/>
                </a:cubicBezTo>
                <a:cubicBezTo>
                  <a:pt x="6199684" y="4031758"/>
                  <a:pt x="6204357" y="4027085"/>
                  <a:pt x="6204357" y="4021321"/>
                </a:cubicBezTo>
                <a:lnTo>
                  <a:pt x="6204357" y="3677682"/>
                </a:lnTo>
                <a:lnTo>
                  <a:pt x="6230592" y="3672386"/>
                </a:lnTo>
                <a:cubicBezTo>
                  <a:pt x="6264411" y="3658081"/>
                  <a:pt x="6288141" y="3624595"/>
                  <a:pt x="6288141" y="3585565"/>
                </a:cubicBezTo>
                <a:lnTo>
                  <a:pt x="6288141" y="3195786"/>
                </a:lnTo>
                <a:cubicBezTo>
                  <a:pt x="6288141" y="3156757"/>
                  <a:pt x="6264411" y="3123270"/>
                  <a:pt x="6230592" y="3108966"/>
                </a:cubicBezTo>
                <a:lnTo>
                  <a:pt x="6204357" y="3103669"/>
                </a:lnTo>
                <a:lnTo>
                  <a:pt x="6204357" y="2650573"/>
                </a:lnTo>
                <a:cubicBezTo>
                  <a:pt x="6204357" y="2644809"/>
                  <a:pt x="6199684" y="2640136"/>
                  <a:pt x="6193920" y="2640136"/>
                </a:cubicBezTo>
                <a:close/>
                <a:moveTo>
                  <a:pt x="3950906" y="2597073"/>
                </a:moveTo>
                <a:cubicBezTo>
                  <a:pt x="3945142" y="2597073"/>
                  <a:pt x="3940469" y="2601746"/>
                  <a:pt x="3940469" y="2607510"/>
                </a:cubicBezTo>
                <a:lnTo>
                  <a:pt x="3940469" y="3060606"/>
                </a:lnTo>
                <a:lnTo>
                  <a:pt x="3914229" y="3065904"/>
                </a:lnTo>
                <a:cubicBezTo>
                  <a:pt x="3880410" y="3080208"/>
                  <a:pt x="3856680" y="3113695"/>
                  <a:pt x="3856680" y="3152724"/>
                </a:cubicBezTo>
                <a:cubicBezTo>
                  <a:pt x="3856680" y="3182079"/>
                  <a:pt x="3856682" y="3211435"/>
                  <a:pt x="3856682" y="3240790"/>
                </a:cubicBezTo>
                <a:cubicBezTo>
                  <a:pt x="3856682" y="3279819"/>
                  <a:pt x="3880411" y="3313306"/>
                  <a:pt x="3914230" y="3327611"/>
                </a:cubicBezTo>
                <a:lnTo>
                  <a:pt x="3940469" y="3332908"/>
                </a:lnTo>
                <a:lnTo>
                  <a:pt x="3940469" y="3978258"/>
                </a:lnTo>
                <a:cubicBezTo>
                  <a:pt x="3940469" y="3984022"/>
                  <a:pt x="3945142" y="3988695"/>
                  <a:pt x="3950906" y="3988695"/>
                </a:cubicBezTo>
                <a:cubicBezTo>
                  <a:pt x="3956670" y="3988695"/>
                  <a:pt x="3961343" y="3984022"/>
                  <a:pt x="3961343" y="3978258"/>
                </a:cubicBezTo>
                <a:lnTo>
                  <a:pt x="3961343" y="3332907"/>
                </a:lnTo>
                <a:lnTo>
                  <a:pt x="3987582" y="3327610"/>
                </a:lnTo>
                <a:cubicBezTo>
                  <a:pt x="4021400" y="3313305"/>
                  <a:pt x="4045130" y="3279819"/>
                  <a:pt x="4045130" y="3240789"/>
                </a:cubicBezTo>
                <a:lnTo>
                  <a:pt x="4045130" y="3152724"/>
                </a:lnTo>
                <a:cubicBezTo>
                  <a:pt x="4045130" y="3113695"/>
                  <a:pt x="4021400" y="3080208"/>
                  <a:pt x="3987582" y="3065904"/>
                </a:cubicBezTo>
                <a:lnTo>
                  <a:pt x="3961343" y="3060606"/>
                </a:lnTo>
                <a:lnTo>
                  <a:pt x="3961343" y="2607510"/>
                </a:lnTo>
                <a:cubicBezTo>
                  <a:pt x="3961343" y="2601746"/>
                  <a:pt x="3956670" y="2597073"/>
                  <a:pt x="3950906" y="2597073"/>
                </a:cubicBezTo>
                <a:close/>
                <a:moveTo>
                  <a:pt x="3702185" y="2512087"/>
                </a:moveTo>
                <a:cubicBezTo>
                  <a:pt x="3696421" y="2512087"/>
                  <a:pt x="3691749" y="2516760"/>
                  <a:pt x="3691749" y="2522524"/>
                </a:cubicBezTo>
                <a:lnTo>
                  <a:pt x="3691749" y="2697296"/>
                </a:lnTo>
                <a:lnTo>
                  <a:pt x="3665509" y="2702594"/>
                </a:lnTo>
                <a:cubicBezTo>
                  <a:pt x="3631689" y="2716898"/>
                  <a:pt x="3607959" y="2750385"/>
                  <a:pt x="3607959" y="2789414"/>
                </a:cubicBezTo>
                <a:cubicBezTo>
                  <a:pt x="3607959" y="2827098"/>
                  <a:pt x="3607959" y="2864782"/>
                  <a:pt x="3607959" y="2902466"/>
                </a:cubicBezTo>
                <a:cubicBezTo>
                  <a:pt x="3607959" y="2941495"/>
                  <a:pt x="3631689" y="2974982"/>
                  <a:pt x="3665509" y="2989286"/>
                </a:cubicBezTo>
                <a:lnTo>
                  <a:pt x="3691749" y="2994584"/>
                </a:lnTo>
                <a:lnTo>
                  <a:pt x="3691749" y="3336623"/>
                </a:lnTo>
                <a:cubicBezTo>
                  <a:pt x="3691749" y="3342387"/>
                  <a:pt x="3696421" y="3347060"/>
                  <a:pt x="3702185" y="3347060"/>
                </a:cubicBezTo>
                <a:cubicBezTo>
                  <a:pt x="3707949" y="3347060"/>
                  <a:pt x="3712622" y="3342387"/>
                  <a:pt x="3712622" y="3336623"/>
                </a:cubicBezTo>
                <a:lnTo>
                  <a:pt x="3712622" y="2994583"/>
                </a:lnTo>
                <a:lnTo>
                  <a:pt x="3738861" y="2989285"/>
                </a:lnTo>
                <a:cubicBezTo>
                  <a:pt x="3772679" y="2974981"/>
                  <a:pt x="3796409" y="2941494"/>
                  <a:pt x="3796409" y="2902465"/>
                </a:cubicBezTo>
                <a:lnTo>
                  <a:pt x="3796409" y="2789414"/>
                </a:lnTo>
                <a:cubicBezTo>
                  <a:pt x="3796409" y="2750385"/>
                  <a:pt x="3772679" y="2716898"/>
                  <a:pt x="3738861" y="2702594"/>
                </a:cubicBezTo>
                <a:lnTo>
                  <a:pt x="3712622" y="2697296"/>
                </a:lnTo>
                <a:lnTo>
                  <a:pt x="3712622" y="2522524"/>
                </a:lnTo>
                <a:cubicBezTo>
                  <a:pt x="3712622" y="2516760"/>
                  <a:pt x="3707949" y="2512087"/>
                  <a:pt x="3702185" y="2512087"/>
                </a:cubicBezTo>
                <a:close/>
                <a:moveTo>
                  <a:pt x="4603602" y="2500040"/>
                </a:moveTo>
                <a:cubicBezTo>
                  <a:pt x="4597838" y="2500040"/>
                  <a:pt x="4593165" y="2504713"/>
                  <a:pt x="4593165" y="2510477"/>
                </a:cubicBezTo>
                <a:lnTo>
                  <a:pt x="4593165" y="2562336"/>
                </a:lnTo>
                <a:lnTo>
                  <a:pt x="4566925" y="2567634"/>
                </a:lnTo>
                <a:cubicBezTo>
                  <a:pt x="4533106" y="2581938"/>
                  <a:pt x="4509376" y="2615425"/>
                  <a:pt x="4509376" y="2654454"/>
                </a:cubicBezTo>
                <a:cubicBezTo>
                  <a:pt x="4509376" y="2790594"/>
                  <a:pt x="4509377" y="2926734"/>
                  <a:pt x="4509377" y="3062874"/>
                </a:cubicBezTo>
                <a:cubicBezTo>
                  <a:pt x="4509377" y="3101903"/>
                  <a:pt x="4533107" y="3135390"/>
                  <a:pt x="4566926" y="3149694"/>
                </a:cubicBezTo>
                <a:lnTo>
                  <a:pt x="4593165" y="3154992"/>
                </a:lnTo>
                <a:lnTo>
                  <a:pt x="4593165" y="3324576"/>
                </a:lnTo>
                <a:cubicBezTo>
                  <a:pt x="4593165" y="3330340"/>
                  <a:pt x="4597838" y="3335013"/>
                  <a:pt x="4603602" y="3335013"/>
                </a:cubicBezTo>
                <a:cubicBezTo>
                  <a:pt x="4609366" y="3335013"/>
                  <a:pt x="4614039" y="3330340"/>
                  <a:pt x="4614039" y="3324576"/>
                </a:cubicBezTo>
                <a:lnTo>
                  <a:pt x="4614039" y="3154991"/>
                </a:lnTo>
                <a:lnTo>
                  <a:pt x="4640278" y="3149693"/>
                </a:lnTo>
                <a:cubicBezTo>
                  <a:pt x="4674097" y="3135389"/>
                  <a:pt x="4697826" y="3101902"/>
                  <a:pt x="4697826" y="3062873"/>
                </a:cubicBezTo>
                <a:lnTo>
                  <a:pt x="4697826" y="2654454"/>
                </a:lnTo>
                <a:cubicBezTo>
                  <a:pt x="4697826" y="2615425"/>
                  <a:pt x="4674097" y="2581938"/>
                  <a:pt x="4640278" y="2567634"/>
                </a:cubicBezTo>
                <a:lnTo>
                  <a:pt x="4614039" y="2562336"/>
                </a:lnTo>
                <a:lnTo>
                  <a:pt x="4614039" y="2510477"/>
                </a:lnTo>
                <a:cubicBezTo>
                  <a:pt x="4614039" y="2504713"/>
                  <a:pt x="4609366" y="2500040"/>
                  <a:pt x="4603602" y="2500040"/>
                </a:cubicBezTo>
                <a:close/>
                <a:moveTo>
                  <a:pt x="4379688" y="2283372"/>
                </a:moveTo>
                <a:cubicBezTo>
                  <a:pt x="4373924" y="2283372"/>
                  <a:pt x="4369251" y="2288045"/>
                  <a:pt x="4369251" y="2293809"/>
                </a:cubicBezTo>
                <a:lnTo>
                  <a:pt x="4369251" y="2468580"/>
                </a:lnTo>
                <a:lnTo>
                  <a:pt x="4343008" y="2473879"/>
                </a:lnTo>
                <a:cubicBezTo>
                  <a:pt x="4309189" y="2488183"/>
                  <a:pt x="4285459" y="2521670"/>
                  <a:pt x="4285459" y="2560699"/>
                </a:cubicBezTo>
                <a:cubicBezTo>
                  <a:pt x="4285459" y="2654140"/>
                  <a:pt x="4285460" y="2747580"/>
                  <a:pt x="4285460" y="2841021"/>
                </a:cubicBezTo>
                <a:cubicBezTo>
                  <a:pt x="4285460" y="2880050"/>
                  <a:pt x="4309190" y="2913537"/>
                  <a:pt x="4343009" y="2927841"/>
                </a:cubicBezTo>
                <a:lnTo>
                  <a:pt x="4369251" y="2933140"/>
                </a:lnTo>
                <a:lnTo>
                  <a:pt x="4369251" y="3107908"/>
                </a:lnTo>
                <a:cubicBezTo>
                  <a:pt x="4369251" y="3113672"/>
                  <a:pt x="4373924" y="3118345"/>
                  <a:pt x="4379688" y="3118345"/>
                </a:cubicBezTo>
                <a:cubicBezTo>
                  <a:pt x="4385453" y="3118345"/>
                  <a:pt x="4390126" y="3113672"/>
                  <a:pt x="4390126" y="3107908"/>
                </a:cubicBezTo>
                <a:lnTo>
                  <a:pt x="4390126" y="2933137"/>
                </a:lnTo>
                <a:lnTo>
                  <a:pt x="4416361" y="2927840"/>
                </a:lnTo>
                <a:cubicBezTo>
                  <a:pt x="4450179" y="2913536"/>
                  <a:pt x="4473908" y="2880049"/>
                  <a:pt x="4473908" y="2841020"/>
                </a:cubicBezTo>
                <a:lnTo>
                  <a:pt x="4473908" y="2560699"/>
                </a:lnTo>
                <a:cubicBezTo>
                  <a:pt x="4473908" y="2521670"/>
                  <a:pt x="4450179" y="2488183"/>
                  <a:pt x="4416361" y="2473879"/>
                </a:cubicBezTo>
                <a:lnTo>
                  <a:pt x="4390126" y="2468582"/>
                </a:lnTo>
                <a:lnTo>
                  <a:pt x="4390126" y="2293809"/>
                </a:lnTo>
                <a:cubicBezTo>
                  <a:pt x="4390126" y="2288045"/>
                  <a:pt x="4385453" y="2283372"/>
                  <a:pt x="4379688" y="2283372"/>
                </a:cubicBezTo>
                <a:close/>
                <a:moveTo>
                  <a:pt x="4166318" y="2070455"/>
                </a:moveTo>
                <a:cubicBezTo>
                  <a:pt x="4160554" y="2070455"/>
                  <a:pt x="4155881" y="2075128"/>
                  <a:pt x="4155881" y="2080892"/>
                </a:cubicBezTo>
                <a:lnTo>
                  <a:pt x="4155881" y="2560422"/>
                </a:lnTo>
                <a:lnTo>
                  <a:pt x="4129637" y="2565721"/>
                </a:lnTo>
                <a:cubicBezTo>
                  <a:pt x="4095818" y="2580025"/>
                  <a:pt x="4072089" y="2613512"/>
                  <a:pt x="4072089" y="2652541"/>
                </a:cubicBezTo>
                <a:cubicBezTo>
                  <a:pt x="4072089" y="2849906"/>
                  <a:pt x="4072089" y="3047271"/>
                  <a:pt x="4072089" y="3244636"/>
                </a:cubicBezTo>
                <a:cubicBezTo>
                  <a:pt x="4072089" y="3283665"/>
                  <a:pt x="4095819" y="3317152"/>
                  <a:pt x="4129638" y="3331457"/>
                </a:cubicBezTo>
                <a:lnTo>
                  <a:pt x="4155881" y="3336755"/>
                </a:lnTo>
                <a:lnTo>
                  <a:pt x="4155881" y="3531368"/>
                </a:lnTo>
                <a:cubicBezTo>
                  <a:pt x="4155881" y="3537132"/>
                  <a:pt x="4160554" y="3541805"/>
                  <a:pt x="4166318" y="3541805"/>
                </a:cubicBezTo>
                <a:cubicBezTo>
                  <a:pt x="4172082" y="3541805"/>
                  <a:pt x="4176755" y="3537132"/>
                  <a:pt x="4176755" y="3531368"/>
                </a:cubicBezTo>
                <a:lnTo>
                  <a:pt x="4176755" y="3336752"/>
                </a:lnTo>
                <a:lnTo>
                  <a:pt x="4202989" y="3331456"/>
                </a:lnTo>
                <a:cubicBezTo>
                  <a:pt x="4236809" y="3317151"/>
                  <a:pt x="4260538" y="3283664"/>
                  <a:pt x="4260538" y="3244635"/>
                </a:cubicBezTo>
                <a:lnTo>
                  <a:pt x="4260538" y="2652541"/>
                </a:lnTo>
                <a:cubicBezTo>
                  <a:pt x="4260538" y="2613512"/>
                  <a:pt x="4236809" y="2580025"/>
                  <a:pt x="4202989" y="2565721"/>
                </a:cubicBezTo>
                <a:lnTo>
                  <a:pt x="4176755" y="2560424"/>
                </a:lnTo>
                <a:lnTo>
                  <a:pt x="4176755" y="2080892"/>
                </a:lnTo>
                <a:cubicBezTo>
                  <a:pt x="4176755" y="2075128"/>
                  <a:pt x="4172082" y="2070455"/>
                  <a:pt x="4166318" y="2070455"/>
                </a:cubicBezTo>
                <a:close/>
                <a:moveTo>
                  <a:pt x="3486102" y="1551546"/>
                </a:moveTo>
                <a:cubicBezTo>
                  <a:pt x="3480338" y="1551546"/>
                  <a:pt x="3475666" y="1556219"/>
                  <a:pt x="3475666" y="1561983"/>
                </a:cubicBezTo>
                <a:lnTo>
                  <a:pt x="3475666" y="1658632"/>
                </a:lnTo>
                <a:lnTo>
                  <a:pt x="3444999" y="1664823"/>
                </a:lnTo>
                <a:cubicBezTo>
                  <a:pt x="3413782" y="1678027"/>
                  <a:pt x="3391877" y="1708938"/>
                  <a:pt x="3391877" y="1744965"/>
                </a:cubicBezTo>
                <a:lnTo>
                  <a:pt x="3391877" y="2867581"/>
                </a:lnTo>
                <a:cubicBezTo>
                  <a:pt x="3391877" y="2903608"/>
                  <a:pt x="3413782" y="2934519"/>
                  <a:pt x="3444999" y="2947723"/>
                </a:cubicBezTo>
                <a:lnTo>
                  <a:pt x="3475666" y="2953914"/>
                </a:lnTo>
                <a:lnTo>
                  <a:pt x="3475666" y="3141474"/>
                </a:lnTo>
                <a:cubicBezTo>
                  <a:pt x="3475666" y="3147238"/>
                  <a:pt x="3480338" y="3151911"/>
                  <a:pt x="3486102" y="3151911"/>
                </a:cubicBezTo>
                <a:cubicBezTo>
                  <a:pt x="3491866" y="3151911"/>
                  <a:pt x="3496540" y="3147238"/>
                  <a:pt x="3496540" y="3141474"/>
                </a:cubicBezTo>
                <a:lnTo>
                  <a:pt x="3496540" y="2953914"/>
                </a:lnTo>
                <a:lnTo>
                  <a:pt x="3527205" y="2947723"/>
                </a:lnTo>
                <a:cubicBezTo>
                  <a:pt x="3558423" y="2934519"/>
                  <a:pt x="3580326" y="2903608"/>
                  <a:pt x="3580326" y="2867581"/>
                </a:cubicBezTo>
                <a:lnTo>
                  <a:pt x="3580326" y="1744965"/>
                </a:lnTo>
                <a:cubicBezTo>
                  <a:pt x="3580326" y="1708938"/>
                  <a:pt x="3558423" y="1678027"/>
                  <a:pt x="3527205" y="1664823"/>
                </a:cubicBezTo>
                <a:lnTo>
                  <a:pt x="3496540" y="1658632"/>
                </a:lnTo>
                <a:lnTo>
                  <a:pt x="3496540" y="1561983"/>
                </a:lnTo>
                <a:cubicBezTo>
                  <a:pt x="3496540" y="1556219"/>
                  <a:pt x="3491866" y="1551546"/>
                  <a:pt x="3486102" y="1551546"/>
                </a:cubicBezTo>
                <a:close/>
                <a:moveTo>
                  <a:pt x="3261818" y="1293939"/>
                </a:moveTo>
                <a:cubicBezTo>
                  <a:pt x="3256054" y="1293939"/>
                  <a:pt x="3251381" y="1298612"/>
                  <a:pt x="3251381" y="1304376"/>
                </a:cubicBezTo>
                <a:lnTo>
                  <a:pt x="3251381" y="1479148"/>
                </a:lnTo>
                <a:lnTo>
                  <a:pt x="3225141" y="1484446"/>
                </a:lnTo>
                <a:cubicBezTo>
                  <a:pt x="3191322" y="1498750"/>
                  <a:pt x="3167592" y="1532237"/>
                  <a:pt x="3167592" y="1571266"/>
                </a:cubicBezTo>
                <a:cubicBezTo>
                  <a:pt x="3167592" y="1607215"/>
                  <a:pt x="3167593" y="1643164"/>
                  <a:pt x="3167593" y="1679113"/>
                </a:cubicBezTo>
                <a:cubicBezTo>
                  <a:pt x="3167593" y="1718142"/>
                  <a:pt x="3191323" y="1751629"/>
                  <a:pt x="3225142" y="1765934"/>
                </a:cubicBezTo>
                <a:lnTo>
                  <a:pt x="3251381" y="1771231"/>
                </a:lnTo>
                <a:lnTo>
                  <a:pt x="3251381" y="2118475"/>
                </a:lnTo>
                <a:cubicBezTo>
                  <a:pt x="3251381" y="2124239"/>
                  <a:pt x="3256054" y="2128912"/>
                  <a:pt x="3261818" y="2128912"/>
                </a:cubicBezTo>
                <a:cubicBezTo>
                  <a:pt x="3267582" y="2128912"/>
                  <a:pt x="3272255" y="2124239"/>
                  <a:pt x="3272255" y="2118475"/>
                </a:cubicBezTo>
                <a:lnTo>
                  <a:pt x="3272255" y="1771230"/>
                </a:lnTo>
                <a:lnTo>
                  <a:pt x="3298493" y="1765932"/>
                </a:lnTo>
                <a:cubicBezTo>
                  <a:pt x="3332312" y="1751628"/>
                  <a:pt x="3356041" y="1718141"/>
                  <a:pt x="3356041" y="1679112"/>
                </a:cubicBezTo>
                <a:lnTo>
                  <a:pt x="3356041" y="1571266"/>
                </a:lnTo>
                <a:cubicBezTo>
                  <a:pt x="3356041" y="1532237"/>
                  <a:pt x="3332312" y="1498750"/>
                  <a:pt x="3298493" y="1484446"/>
                </a:cubicBezTo>
                <a:lnTo>
                  <a:pt x="3272255" y="1479149"/>
                </a:lnTo>
                <a:lnTo>
                  <a:pt x="3272255" y="1304376"/>
                </a:lnTo>
                <a:cubicBezTo>
                  <a:pt x="3272255" y="1298612"/>
                  <a:pt x="3267582" y="1293939"/>
                  <a:pt x="3261818" y="1293939"/>
                </a:cubicBezTo>
                <a:close/>
                <a:moveTo>
                  <a:pt x="3045279" y="1199327"/>
                </a:moveTo>
                <a:cubicBezTo>
                  <a:pt x="3039515" y="1199327"/>
                  <a:pt x="3034842" y="1204000"/>
                  <a:pt x="3034842" y="1209764"/>
                </a:cubicBezTo>
                <a:lnTo>
                  <a:pt x="3034842" y="1662859"/>
                </a:lnTo>
                <a:lnTo>
                  <a:pt x="3008599" y="1668157"/>
                </a:lnTo>
                <a:cubicBezTo>
                  <a:pt x="2974780" y="1682461"/>
                  <a:pt x="2951050" y="1715948"/>
                  <a:pt x="2951050" y="1754977"/>
                </a:cubicBezTo>
                <a:cubicBezTo>
                  <a:pt x="2951050" y="1848418"/>
                  <a:pt x="2951051" y="1941858"/>
                  <a:pt x="2951051" y="2035299"/>
                </a:cubicBezTo>
                <a:cubicBezTo>
                  <a:pt x="2951051" y="2074328"/>
                  <a:pt x="2974781" y="2107815"/>
                  <a:pt x="3008600" y="2122119"/>
                </a:cubicBezTo>
                <a:lnTo>
                  <a:pt x="3034842" y="2127418"/>
                </a:lnTo>
                <a:lnTo>
                  <a:pt x="3034842" y="2580512"/>
                </a:lnTo>
                <a:cubicBezTo>
                  <a:pt x="3034842" y="2586276"/>
                  <a:pt x="3039515" y="2590949"/>
                  <a:pt x="3045279" y="2590949"/>
                </a:cubicBezTo>
                <a:cubicBezTo>
                  <a:pt x="3051043" y="2590949"/>
                  <a:pt x="3055716" y="2586276"/>
                  <a:pt x="3055716" y="2580512"/>
                </a:cubicBezTo>
                <a:lnTo>
                  <a:pt x="3055716" y="2127415"/>
                </a:lnTo>
                <a:lnTo>
                  <a:pt x="3081952" y="2122119"/>
                </a:lnTo>
                <a:cubicBezTo>
                  <a:pt x="3115771" y="2107814"/>
                  <a:pt x="3139500" y="2074327"/>
                  <a:pt x="3139500" y="2035298"/>
                </a:cubicBezTo>
                <a:lnTo>
                  <a:pt x="3139500" y="1754977"/>
                </a:lnTo>
                <a:cubicBezTo>
                  <a:pt x="3139500" y="1715948"/>
                  <a:pt x="3115771" y="1682461"/>
                  <a:pt x="3081952" y="1668157"/>
                </a:cubicBezTo>
                <a:lnTo>
                  <a:pt x="3055716" y="1662860"/>
                </a:lnTo>
                <a:lnTo>
                  <a:pt x="3055716" y="1209764"/>
                </a:lnTo>
                <a:cubicBezTo>
                  <a:pt x="3055716" y="1204000"/>
                  <a:pt x="3051043" y="1199327"/>
                  <a:pt x="3045279" y="1199327"/>
                </a:cubicBezTo>
                <a:close/>
                <a:moveTo>
                  <a:pt x="2814311" y="1053664"/>
                </a:moveTo>
                <a:cubicBezTo>
                  <a:pt x="2808547" y="1053664"/>
                  <a:pt x="2803874" y="1058337"/>
                  <a:pt x="2803874" y="1064101"/>
                </a:cubicBezTo>
                <a:lnTo>
                  <a:pt x="2803874" y="1282808"/>
                </a:lnTo>
                <a:lnTo>
                  <a:pt x="2777621" y="1288108"/>
                </a:lnTo>
                <a:cubicBezTo>
                  <a:pt x="2743802" y="1302412"/>
                  <a:pt x="2720072" y="1335899"/>
                  <a:pt x="2720072" y="1374928"/>
                </a:cubicBezTo>
                <a:cubicBezTo>
                  <a:pt x="2720072" y="1569541"/>
                  <a:pt x="2720073" y="1764154"/>
                  <a:pt x="2720073" y="1958767"/>
                </a:cubicBezTo>
                <a:cubicBezTo>
                  <a:pt x="2720073" y="1997796"/>
                  <a:pt x="2743803" y="2031283"/>
                  <a:pt x="2777622" y="2045588"/>
                </a:cubicBezTo>
                <a:lnTo>
                  <a:pt x="2803874" y="2050888"/>
                </a:lnTo>
                <a:lnTo>
                  <a:pt x="2803874" y="2434848"/>
                </a:lnTo>
                <a:cubicBezTo>
                  <a:pt x="2803874" y="2440612"/>
                  <a:pt x="2808547" y="2445285"/>
                  <a:pt x="2814311" y="2445285"/>
                </a:cubicBezTo>
                <a:cubicBezTo>
                  <a:pt x="2820075" y="2445285"/>
                  <a:pt x="2824748" y="2440612"/>
                  <a:pt x="2824748" y="2434848"/>
                </a:cubicBezTo>
                <a:lnTo>
                  <a:pt x="2824748" y="2050881"/>
                </a:lnTo>
                <a:lnTo>
                  <a:pt x="2850974" y="2045586"/>
                </a:lnTo>
                <a:cubicBezTo>
                  <a:pt x="2884793" y="2031282"/>
                  <a:pt x="2908522" y="1997795"/>
                  <a:pt x="2908522" y="1958766"/>
                </a:cubicBezTo>
                <a:lnTo>
                  <a:pt x="2908522" y="1374928"/>
                </a:lnTo>
                <a:cubicBezTo>
                  <a:pt x="2908522" y="1335899"/>
                  <a:pt x="2884793" y="1302412"/>
                  <a:pt x="2850974" y="1288108"/>
                </a:cubicBezTo>
                <a:lnTo>
                  <a:pt x="2824748" y="1282813"/>
                </a:lnTo>
                <a:lnTo>
                  <a:pt x="2824748" y="1064101"/>
                </a:lnTo>
                <a:cubicBezTo>
                  <a:pt x="2824748" y="1058337"/>
                  <a:pt x="2820075" y="1053664"/>
                  <a:pt x="2814311" y="1053664"/>
                </a:cubicBezTo>
                <a:close/>
                <a:moveTo>
                  <a:pt x="1894767" y="1031593"/>
                </a:moveTo>
                <a:cubicBezTo>
                  <a:pt x="1889003" y="1031593"/>
                  <a:pt x="1884330" y="1036266"/>
                  <a:pt x="1884330" y="1042030"/>
                </a:cubicBezTo>
                <a:lnTo>
                  <a:pt x="1884330" y="1093889"/>
                </a:lnTo>
                <a:lnTo>
                  <a:pt x="1858090" y="1099187"/>
                </a:lnTo>
                <a:cubicBezTo>
                  <a:pt x="1824271" y="1113492"/>
                  <a:pt x="1800541" y="1146978"/>
                  <a:pt x="1800541" y="1186006"/>
                </a:cubicBezTo>
                <a:cubicBezTo>
                  <a:pt x="1800541" y="1300280"/>
                  <a:pt x="1800542" y="1414555"/>
                  <a:pt x="1800542" y="1528829"/>
                </a:cubicBezTo>
                <a:cubicBezTo>
                  <a:pt x="1800542" y="1567858"/>
                  <a:pt x="1824272" y="1601345"/>
                  <a:pt x="1858091" y="1615650"/>
                </a:cubicBezTo>
                <a:lnTo>
                  <a:pt x="1884330" y="1620947"/>
                </a:lnTo>
                <a:lnTo>
                  <a:pt x="1884330" y="1856128"/>
                </a:lnTo>
                <a:cubicBezTo>
                  <a:pt x="1884330" y="1861892"/>
                  <a:pt x="1889003" y="1866565"/>
                  <a:pt x="1894767" y="1866565"/>
                </a:cubicBezTo>
                <a:cubicBezTo>
                  <a:pt x="1900531" y="1866565"/>
                  <a:pt x="1905204" y="1861892"/>
                  <a:pt x="1905204" y="1856128"/>
                </a:cubicBezTo>
                <a:lnTo>
                  <a:pt x="1905204" y="1620946"/>
                </a:lnTo>
                <a:lnTo>
                  <a:pt x="1931443" y="1615648"/>
                </a:lnTo>
                <a:cubicBezTo>
                  <a:pt x="1965262" y="1601344"/>
                  <a:pt x="1988991" y="1567857"/>
                  <a:pt x="1988991" y="1528828"/>
                </a:cubicBezTo>
                <a:lnTo>
                  <a:pt x="1988991" y="1186006"/>
                </a:lnTo>
                <a:cubicBezTo>
                  <a:pt x="1988991" y="1146978"/>
                  <a:pt x="1965262" y="1113492"/>
                  <a:pt x="1931443" y="1099187"/>
                </a:cubicBezTo>
                <a:lnTo>
                  <a:pt x="1905204" y="1093889"/>
                </a:lnTo>
                <a:lnTo>
                  <a:pt x="1905204" y="1042030"/>
                </a:lnTo>
                <a:cubicBezTo>
                  <a:pt x="1905204" y="1036266"/>
                  <a:pt x="1900531" y="1031593"/>
                  <a:pt x="1894767" y="1031593"/>
                </a:cubicBezTo>
                <a:close/>
                <a:moveTo>
                  <a:pt x="2352676" y="949445"/>
                </a:moveTo>
                <a:cubicBezTo>
                  <a:pt x="2346912" y="949445"/>
                  <a:pt x="2342239" y="954118"/>
                  <a:pt x="2342239" y="959881"/>
                </a:cubicBezTo>
                <a:lnTo>
                  <a:pt x="2342239" y="1011739"/>
                </a:lnTo>
                <a:lnTo>
                  <a:pt x="2315996" y="1017038"/>
                </a:lnTo>
                <a:cubicBezTo>
                  <a:pt x="2282177" y="1031342"/>
                  <a:pt x="2258447" y="1064830"/>
                  <a:pt x="2258447" y="1103859"/>
                </a:cubicBezTo>
                <a:cubicBezTo>
                  <a:pt x="2258447" y="1197298"/>
                  <a:pt x="2258448" y="1290738"/>
                  <a:pt x="2258448" y="1384179"/>
                </a:cubicBezTo>
                <a:cubicBezTo>
                  <a:pt x="2258448" y="1423208"/>
                  <a:pt x="2282178" y="1456695"/>
                  <a:pt x="2315997" y="1471000"/>
                </a:cubicBezTo>
                <a:lnTo>
                  <a:pt x="2342239" y="1476298"/>
                </a:lnTo>
                <a:lnTo>
                  <a:pt x="2342239" y="1773979"/>
                </a:lnTo>
                <a:cubicBezTo>
                  <a:pt x="2342239" y="1779743"/>
                  <a:pt x="2346912" y="1784416"/>
                  <a:pt x="2352676" y="1784416"/>
                </a:cubicBezTo>
                <a:cubicBezTo>
                  <a:pt x="2358440" y="1784416"/>
                  <a:pt x="2363113" y="1779743"/>
                  <a:pt x="2363113" y="1773979"/>
                </a:cubicBezTo>
                <a:lnTo>
                  <a:pt x="2363113" y="1476295"/>
                </a:lnTo>
                <a:lnTo>
                  <a:pt x="2389349" y="1470998"/>
                </a:lnTo>
                <a:cubicBezTo>
                  <a:pt x="2423167" y="1456694"/>
                  <a:pt x="2446897" y="1423207"/>
                  <a:pt x="2446897" y="1384178"/>
                </a:cubicBezTo>
                <a:lnTo>
                  <a:pt x="2446897" y="1103859"/>
                </a:lnTo>
                <a:cubicBezTo>
                  <a:pt x="2446897" y="1064830"/>
                  <a:pt x="2423167" y="1031342"/>
                  <a:pt x="2389349" y="1017038"/>
                </a:cubicBezTo>
                <a:lnTo>
                  <a:pt x="2363113" y="1011741"/>
                </a:lnTo>
                <a:lnTo>
                  <a:pt x="2363113" y="959881"/>
                </a:lnTo>
                <a:cubicBezTo>
                  <a:pt x="2363113" y="954118"/>
                  <a:pt x="2358440" y="949445"/>
                  <a:pt x="2352676" y="949445"/>
                </a:cubicBezTo>
                <a:close/>
                <a:moveTo>
                  <a:pt x="94221" y="943144"/>
                </a:moveTo>
                <a:cubicBezTo>
                  <a:pt x="88457" y="943144"/>
                  <a:pt x="83784" y="947817"/>
                  <a:pt x="83784" y="953581"/>
                </a:cubicBezTo>
                <a:lnTo>
                  <a:pt x="83784" y="1128353"/>
                </a:lnTo>
                <a:lnTo>
                  <a:pt x="57548" y="1133650"/>
                </a:lnTo>
                <a:cubicBezTo>
                  <a:pt x="23729" y="1147954"/>
                  <a:pt x="0" y="1181441"/>
                  <a:pt x="0" y="1220470"/>
                </a:cubicBezTo>
                <a:lnTo>
                  <a:pt x="0" y="1500791"/>
                </a:lnTo>
                <a:cubicBezTo>
                  <a:pt x="0" y="1539820"/>
                  <a:pt x="23729" y="1573307"/>
                  <a:pt x="57548" y="1587612"/>
                </a:cubicBezTo>
                <a:lnTo>
                  <a:pt x="83784" y="1592908"/>
                </a:lnTo>
                <a:lnTo>
                  <a:pt x="83784" y="1767679"/>
                </a:lnTo>
                <a:cubicBezTo>
                  <a:pt x="83784" y="1773443"/>
                  <a:pt x="88457" y="1778116"/>
                  <a:pt x="94221" y="1778116"/>
                </a:cubicBezTo>
                <a:cubicBezTo>
                  <a:pt x="99985" y="1778116"/>
                  <a:pt x="104658" y="1773443"/>
                  <a:pt x="104658" y="1767679"/>
                </a:cubicBezTo>
                <a:lnTo>
                  <a:pt x="104658" y="1592911"/>
                </a:lnTo>
                <a:lnTo>
                  <a:pt x="130900" y="1587613"/>
                </a:lnTo>
                <a:cubicBezTo>
                  <a:pt x="164719" y="1573308"/>
                  <a:pt x="188449" y="1539821"/>
                  <a:pt x="188449" y="1500792"/>
                </a:cubicBezTo>
                <a:cubicBezTo>
                  <a:pt x="188449" y="1407351"/>
                  <a:pt x="188450" y="1313911"/>
                  <a:pt x="188450" y="1220470"/>
                </a:cubicBezTo>
                <a:cubicBezTo>
                  <a:pt x="188450" y="1181441"/>
                  <a:pt x="164720" y="1147954"/>
                  <a:pt x="130901" y="1133650"/>
                </a:cubicBezTo>
                <a:lnTo>
                  <a:pt x="104658" y="1128352"/>
                </a:lnTo>
                <a:lnTo>
                  <a:pt x="104658" y="953581"/>
                </a:lnTo>
                <a:cubicBezTo>
                  <a:pt x="104658" y="947817"/>
                  <a:pt x="99985" y="943144"/>
                  <a:pt x="94221" y="943144"/>
                </a:cubicBezTo>
                <a:close/>
                <a:moveTo>
                  <a:pt x="543772" y="699710"/>
                </a:moveTo>
                <a:cubicBezTo>
                  <a:pt x="538008" y="699710"/>
                  <a:pt x="533335" y="704382"/>
                  <a:pt x="533335" y="710146"/>
                </a:cubicBezTo>
                <a:lnTo>
                  <a:pt x="533335" y="762006"/>
                </a:lnTo>
                <a:lnTo>
                  <a:pt x="507096" y="767303"/>
                </a:lnTo>
                <a:cubicBezTo>
                  <a:pt x="473277" y="781607"/>
                  <a:pt x="449548" y="815094"/>
                  <a:pt x="449548" y="854123"/>
                </a:cubicBezTo>
                <a:lnTo>
                  <a:pt x="449548" y="1231916"/>
                </a:lnTo>
                <a:cubicBezTo>
                  <a:pt x="449548" y="1270945"/>
                  <a:pt x="473277" y="1304432"/>
                  <a:pt x="507096" y="1318736"/>
                </a:cubicBezTo>
                <a:lnTo>
                  <a:pt x="533335" y="1324034"/>
                </a:lnTo>
                <a:lnTo>
                  <a:pt x="533335" y="1524245"/>
                </a:lnTo>
                <a:cubicBezTo>
                  <a:pt x="533335" y="1530009"/>
                  <a:pt x="538008" y="1534682"/>
                  <a:pt x="543772" y="1534682"/>
                </a:cubicBezTo>
                <a:cubicBezTo>
                  <a:pt x="549536" y="1534682"/>
                  <a:pt x="554209" y="1530009"/>
                  <a:pt x="554209" y="1524245"/>
                </a:cubicBezTo>
                <a:lnTo>
                  <a:pt x="554209" y="1324035"/>
                </a:lnTo>
                <a:lnTo>
                  <a:pt x="580448" y="1318738"/>
                </a:lnTo>
                <a:cubicBezTo>
                  <a:pt x="614267" y="1304433"/>
                  <a:pt x="637997" y="1270946"/>
                  <a:pt x="637997" y="1231917"/>
                </a:cubicBezTo>
                <a:cubicBezTo>
                  <a:pt x="637997" y="1105986"/>
                  <a:pt x="637998" y="980054"/>
                  <a:pt x="637998" y="854123"/>
                </a:cubicBezTo>
                <a:cubicBezTo>
                  <a:pt x="637998" y="815094"/>
                  <a:pt x="614268" y="781607"/>
                  <a:pt x="580449" y="767303"/>
                </a:cubicBezTo>
                <a:lnTo>
                  <a:pt x="554209" y="762005"/>
                </a:lnTo>
                <a:lnTo>
                  <a:pt x="554209" y="710146"/>
                </a:lnTo>
                <a:cubicBezTo>
                  <a:pt x="554209" y="704382"/>
                  <a:pt x="549536" y="699710"/>
                  <a:pt x="543772" y="699710"/>
                </a:cubicBezTo>
                <a:close/>
                <a:moveTo>
                  <a:pt x="2115722" y="672390"/>
                </a:moveTo>
                <a:cubicBezTo>
                  <a:pt x="2109958" y="672390"/>
                  <a:pt x="2105285" y="677063"/>
                  <a:pt x="2105285" y="682828"/>
                </a:cubicBezTo>
                <a:lnTo>
                  <a:pt x="2105285" y="1162358"/>
                </a:lnTo>
                <a:lnTo>
                  <a:pt x="2079042" y="1167656"/>
                </a:lnTo>
                <a:cubicBezTo>
                  <a:pt x="2045223" y="1181960"/>
                  <a:pt x="2021493" y="1215447"/>
                  <a:pt x="2021493" y="1254476"/>
                </a:cubicBezTo>
                <a:cubicBezTo>
                  <a:pt x="2021493" y="1345927"/>
                  <a:pt x="2021494" y="1437379"/>
                  <a:pt x="2021494" y="1528830"/>
                </a:cubicBezTo>
                <a:cubicBezTo>
                  <a:pt x="2021494" y="1567859"/>
                  <a:pt x="2045224" y="1601346"/>
                  <a:pt x="2079043" y="1615651"/>
                </a:cubicBezTo>
                <a:lnTo>
                  <a:pt x="2105285" y="1620949"/>
                </a:lnTo>
                <a:lnTo>
                  <a:pt x="2105285" y="2133302"/>
                </a:lnTo>
                <a:cubicBezTo>
                  <a:pt x="2105285" y="2139066"/>
                  <a:pt x="2109958" y="2143739"/>
                  <a:pt x="2115722" y="2143739"/>
                </a:cubicBezTo>
                <a:cubicBezTo>
                  <a:pt x="2121486" y="2143739"/>
                  <a:pt x="2126159" y="2139066"/>
                  <a:pt x="2126159" y="2133302"/>
                </a:cubicBezTo>
                <a:lnTo>
                  <a:pt x="2126159" y="1620946"/>
                </a:lnTo>
                <a:lnTo>
                  <a:pt x="2152395" y="1615650"/>
                </a:lnTo>
                <a:cubicBezTo>
                  <a:pt x="2186214" y="1601345"/>
                  <a:pt x="2209943" y="1567858"/>
                  <a:pt x="2209943" y="1528829"/>
                </a:cubicBezTo>
                <a:lnTo>
                  <a:pt x="2209943" y="1254476"/>
                </a:lnTo>
                <a:cubicBezTo>
                  <a:pt x="2209943" y="1215447"/>
                  <a:pt x="2186214" y="1181960"/>
                  <a:pt x="2152395" y="1167656"/>
                </a:cubicBezTo>
                <a:lnTo>
                  <a:pt x="2126159" y="1162359"/>
                </a:lnTo>
                <a:lnTo>
                  <a:pt x="2126159" y="682828"/>
                </a:lnTo>
                <a:cubicBezTo>
                  <a:pt x="2126159" y="677063"/>
                  <a:pt x="2121486" y="672390"/>
                  <a:pt x="2115722" y="672390"/>
                </a:cubicBezTo>
                <a:close/>
                <a:moveTo>
                  <a:pt x="1674627" y="671658"/>
                </a:moveTo>
                <a:cubicBezTo>
                  <a:pt x="1668863" y="671658"/>
                  <a:pt x="1664190" y="676331"/>
                  <a:pt x="1664190" y="682095"/>
                </a:cubicBezTo>
                <a:lnTo>
                  <a:pt x="1664190" y="733954"/>
                </a:lnTo>
                <a:lnTo>
                  <a:pt x="1637950" y="739251"/>
                </a:lnTo>
                <a:cubicBezTo>
                  <a:pt x="1604131" y="753556"/>
                  <a:pt x="1580401" y="787043"/>
                  <a:pt x="1580401" y="826072"/>
                </a:cubicBezTo>
                <a:cubicBezTo>
                  <a:pt x="1580401" y="972712"/>
                  <a:pt x="1580402" y="1119353"/>
                  <a:pt x="1580402" y="1265992"/>
                </a:cubicBezTo>
                <a:cubicBezTo>
                  <a:pt x="1580402" y="1305021"/>
                  <a:pt x="1604132" y="1338508"/>
                  <a:pt x="1637951" y="1352812"/>
                </a:cubicBezTo>
                <a:lnTo>
                  <a:pt x="1664190" y="1358110"/>
                </a:lnTo>
                <a:lnTo>
                  <a:pt x="1664190" y="1496193"/>
                </a:lnTo>
                <a:cubicBezTo>
                  <a:pt x="1664190" y="1501957"/>
                  <a:pt x="1668863" y="1506630"/>
                  <a:pt x="1674627" y="1506630"/>
                </a:cubicBezTo>
                <a:cubicBezTo>
                  <a:pt x="1680391" y="1506630"/>
                  <a:pt x="1685064" y="1501957"/>
                  <a:pt x="1685064" y="1496193"/>
                </a:cubicBezTo>
                <a:lnTo>
                  <a:pt x="1685064" y="1358109"/>
                </a:lnTo>
                <a:lnTo>
                  <a:pt x="1711303" y="1352812"/>
                </a:lnTo>
                <a:cubicBezTo>
                  <a:pt x="1745122" y="1338507"/>
                  <a:pt x="1768851" y="1305020"/>
                  <a:pt x="1768851" y="1265991"/>
                </a:cubicBezTo>
                <a:lnTo>
                  <a:pt x="1768851" y="826072"/>
                </a:lnTo>
                <a:cubicBezTo>
                  <a:pt x="1768851" y="787043"/>
                  <a:pt x="1745122" y="753556"/>
                  <a:pt x="1711303" y="739251"/>
                </a:cubicBezTo>
                <a:lnTo>
                  <a:pt x="1685064" y="733954"/>
                </a:lnTo>
                <a:lnTo>
                  <a:pt x="1685064" y="682095"/>
                </a:lnTo>
                <a:cubicBezTo>
                  <a:pt x="1685064" y="676331"/>
                  <a:pt x="1680391" y="671658"/>
                  <a:pt x="1674627" y="671658"/>
                </a:cubicBezTo>
                <a:close/>
                <a:moveTo>
                  <a:pt x="2569677" y="648213"/>
                </a:moveTo>
                <a:cubicBezTo>
                  <a:pt x="2563913" y="648213"/>
                  <a:pt x="2559240" y="652886"/>
                  <a:pt x="2559240" y="658650"/>
                </a:cubicBezTo>
                <a:lnTo>
                  <a:pt x="2559240" y="1111745"/>
                </a:lnTo>
                <a:lnTo>
                  <a:pt x="2533000" y="1117043"/>
                </a:lnTo>
                <a:cubicBezTo>
                  <a:pt x="2499181" y="1131347"/>
                  <a:pt x="2475451" y="1164833"/>
                  <a:pt x="2475451" y="1203862"/>
                </a:cubicBezTo>
                <a:cubicBezTo>
                  <a:pt x="2475451" y="1297303"/>
                  <a:pt x="2475452" y="1390743"/>
                  <a:pt x="2475452" y="1484184"/>
                </a:cubicBezTo>
                <a:cubicBezTo>
                  <a:pt x="2475452" y="1523213"/>
                  <a:pt x="2499182" y="1556700"/>
                  <a:pt x="2533001" y="1571005"/>
                </a:cubicBezTo>
                <a:lnTo>
                  <a:pt x="2559240" y="1576302"/>
                </a:lnTo>
                <a:lnTo>
                  <a:pt x="2559240" y="2029397"/>
                </a:lnTo>
                <a:cubicBezTo>
                  <a:pt x="2559240" y="2035161"/>
                  <a:pt x="2563913" y="2039834"/>
                  <a:pt x="2569677" y="2039834"/>
                </a:cubicBezTo>
                <a:cubicBezTo>
                  <a:pt x="2575441" y="2039834"/>
                  <a:pt x="2580114" y="2035161"/>
                  <a:pt x="2580114" y="2029397"/>
                </a:cubicBezTo>
                <a:lnTo>
                  <a:pt x="2580114" y="1576301"/>
                </a:lnTo>
                <a:lnTo>
                  <a:pt x="2606353" y="1571004"/>
                </a:lnTo>
                <a:cubicBezTo>
                  <a:pt x="2640172" y="1556699"/>
                  <a:pt x="2663901" y="1523212"/>
                  <a:pt x="2663901" y="1484183"/>
                </a:cubicBezTo>
                <a:lnTo>
                  <a:pt x="2663901" y="1203862"/>
                </a:lnTo>
                <a:cubicBezTo>
                  <a:pt x="2663901" y="1164833"/>
                  <a:pt x="2640172" y="1131347"/>
                  <a:pt x="2606353" y="1117043"/>
                </a:cubicBezTo>
                <a:lnTo>
                  <a:pt x="2580114" y="1111745"/>
                </a:lnTo>
                <a:lnTo>
                  <a:pt x="2580114" y="658650"/>
                </a:lnTo>
                <a:cubicBezTo>
                  <a:pt x="2580114" y="652886"/>
                  <a:pt x="2575441" y="648213"/>
                  <a:pt x="2569677" y="648213"/>
                </a:cubicBezTo>
                <a:close/>
                <a:moveTo>
                  <a:pt x="1433611" y="591611"/>
                </a:moveTo>
                <a:cubicBezTo>
                  <a:pt x="1427847" y="591611"/>
                  <a:pt x="1423174" y="596284"/>
                  <a:pt x="1423174" y="602047"/>
                </a:cubicBezTo>
                <a:lnTo>
                  <a:pt x="1423174" y="653907"/>
                </a:lnTo>
                <a:lnTo>
                  <a:pt x="1396934" y="659204"/>
                </a:lnTo>
                <a:cubicBezTo>
                  <a:pt x="1363115" y="673508"/>
                  <a:pt x="1339385" y="706995"/>
                  <a:pt x="1339385" y="746024"/>
                </a:cubicBezTo>
                <a:cubicBezTo>
                  <a:pt x="1339385" y="839465"/>
                  <a:pt x="1339386" y="932905"/>
                  <a:pt x="1339386" y="1026348"/>
                </a:cubicBezTo>
                <a:cubicBezTo>
                  <a:pt x="1339386" y="1065377"/>
                  <a:pt x="1363116" y="1098862"/>
                  <a:pt x="1396935" y="1113168"/>
                </a:cubicBezTo>
                <a:lnTo>
                  <a:pt x="1423174" y="1118465"/>
                </a:lnTo>
                <a:lnTo>
                  <a:pt x="1423174" y="1416145"/>
                </a:lnTo>
                <a:cubicBezTo>
                  <a:pt x="1423174" y="1421909"/>
                  <a:pt x="1427847" y="1426582"/>
                  <a:pt x="1433611" y="1426582"/>
                </a:cubicBezTo>
                <a:cubicBezTo>
                  <a:pt x="1439375" y="1426582"/>
                  <a:pt x="1444048" y="1421909"/>
                  <a:pt x="1444048" y="1416145"/>
                </a:cubicBezTo>
                <a:lnTo>
                  <a:pt x="1444048" y="1118463"/>
                </a:lnTo>
                <a:lnTo>
                  <a:pt x="1470287" y="1113165"/>
                </a:lnTo>
                <a:cubicBezTo>
                  <a:pt x="1504106" y="1098861"/>
                  <a:pt x="1527835" y="1065374"/>
                  <a:pt x="1527835" y="1026345"/>
                </a:cubicBezTo>
                <a:lnTo>
                  <a:pt x="1527835" y="746024"/>
                </a:lnTo>
                <a:cubicBezTo>
                  <a:pt x="1527835" y="706995"/>
                  <a:pt x="1504106" y="673508"/>
                  <a:pt x="1470287" y="659204"/>
                </a:cubicBezTo>
                <a:lnTo>
                  <a:pt x="1444048" y="653907"/>
                </a:lnTo>
                <a:lnTo>
                  <a:pt x="1444048" y="602047"/>
                </a:lnTo>
                <a:cubicBezTo>
                  <a:pt x="1444048" y="596284"/>
                  <a:pt x="1439375" y="591611"/>
                  <a:pt x="1433611" y="591611"/>
                </a:cubicBezTo>
                <a:close/>
                <a:moveTo>
                  <a:pt x="312886" y="572770"/>
                </a:moveTo>
                <a:cubicBezTo>
                  <a:pt x="307122" y="572770"/>
                  <a:pt x="302449" y="577443"/>
                  <a:pt x="302449" y="583207"/>
                </a:cubicBezTo>
                <a:lnTo>
                  <a:pt x="302449" y="1000640"/>
                </a:lnTo>
                <a:lnTo>
                  <a:pt x="290186" y="1003115"/>
                </a:lnTo>
                <a:cubicBezTo>
                  <a:pt x="256367" y="1017419"/>
                  <a:pt x="232638" y="1050907"/>
                  <a:pt x="232638" y="1089936"/>
                </a:cubicBezTo>
                <a:lnTo>
                  <a:pt x="232638" y="1452599"/>
                </a:lnTo>
                <a:cubicBezTo>
                  <a:pt x="232638" y="1491628"/>
                  <a:pt x="256367" y="1525115"/>
                  <a:pt x="290186" y="1539420"/>
                </a:cubicBezTo>
                <a:lnTo>
                  <a:pt x="302449" y="1541895"/>
                </a:lnTo>
                <a:lnTo>
                  <a:pt x="302449" y="1953954"/>
                </a:lnTo>
                <a:cubicBezTo>
                  <a:pt x="302449" y="1959718"/>
                  <a:pt x="307122" y="1964391"/>
                  <a:pt x="312886" y="1964391"/>
                </a:cubicBezTo>
                <a:cubicBezTo>
                  <a:pt x="318650" y="1964391"/>
                  <a:pt x="323323" y="1959718"/>
                  <a:pt x="323323" y="1953954"/>
                </a:cubicBezTo>
                <a:lnTo>
                  <a:pt x="323323" y="1546110"/>
                </a:lnTo>
                <a:lnTo>
                  <a:pt x="326863" y="1546824"/>
                </a:lnTo>
                <a:lnTo>
                  <a:pt x="326862" y="1546825"/>
                </a:lnTo>
                <a:cubicBezTo>
                  <a:pt x="378901" y="1546825"/>
                  <a:pt x="421087" y="1504639"/>
                  <a:pt x="421087" y="1452600"/>
                </a:cubicBezTo>
                <a:cubicBezTo>
                  <a:pt x="421087" y="1331712"/>
                  <a:pt x="421088" y="1210823"/>
                  <a:pt x="421088" y="1089936"/>
                </a:cubicBezTo>
                <a:cubicBezTo>
                  <a:pt x="421088" y="1037897"/>
                  <a:pt x="378902" y="995711"/>
                  <a:pt x="326863" y="995711"/>
                </a:cubicBezTo>
                <a:lnTo>
                  <a:pt x="323323" y="996425"/>
                </a:lnTo>
                <a:lnTo>
                  <a:pt x="323323" y="583207"/>
                </a:lnTo>
                <a:cubicBezTo>
                  <a:pt x="323323" y="577443"/>
                  <a:pt x="318650" y="572770"/>
                  <a:pt x="312886" y="572770"/>
                </a:cubicBezTo>
                <a:close/>
                <a:moveTo>
                  <a:pt x="781224" y="291272"/>
                </a:moveTo>
                <a:cubicBezTo>
                  <a:pt x="775460" y="291272"/>
                  <a:pt x="770787" y="295945"/>
                  <a:pt x="770787" y="301709"/>
                </a:cubicBezTo>
                <a:lnTo>
                  <a:pt x="770787" y="353568"/>
                </a:lnTo>
                <a:lnTo>
                  <a:pt x="744548" y="358866"/>
                </a:lnTo>
                <a:cubicBezTo>
                  <a:pt x="710729" y="373170"/>
                  <a:pt x="687000" y="406657"/>
                  <a:pt x="687000" y="445686"/>
                </a:cubicBezTo>
                <a:lnTo>
                  <a:pt x="687000" y="854105"/>
                </a:lnTo>
                <a:cubicBezTo>
                  <a:pt x="687000" y="893135"/>
                  <a:pt x="710729" y="926621"/>
                  <a:pt x="744548" y="940925"/>
                </a:cubicBezTo>
                <a:lnTo>
                  <a:pt x="770787" y="946223"/>
                </a:lnTo>
                <a:lnTo>
                  <a:pt x="770787" y="1115808"/>
                </a:lnTo>
                <a:cubicBezTo>
                  <a:pt x="770787" y="1121572"/>
                  <a:pt x="775460" y="1126245"/>
                  <a:pt x="781224" y="1126245"/>
                </a:cubicBezTo>
                <a:cubicBezTo>
                  <a:pt x="786988" y="1126245"/>
                  <a:pt x="791661" y="1121572"/>
                  <a:pt x="791661" y="1115808"/>
                </a:cubicBezTo>
                <a:lnTo>
                  <a:pt x="791661" y="946224"/>
                </a:lnTo>
                <a:lnTo>
                  <a:pt x="817900" y="940927"/>
                </a:lnTo>
                <a:cubicBezTo>
                  <a:pt x="851719" y="926622"/>
                  <a:pt x="875449" y="893135"/>
                  <a:pt x="875449" y="854106"/>
                </a:cubicBezTo>
                <a:cubicBezTo>
                  <a:pt x="875449" y="717966"/>
                  <a:pt x="875450" y="581826"/>
                  <a:pt x="875450" y="445686"/>
                </a:cubicBezTo>
                <a:cubicBezTo>
                  <a:pt x="875450" y="406657"/>
                  <a:pt x="851720" y="373170"/>
                  <a:pt x="817901" y="358866"/>
                </a:cubicBezTo>
                <a:lnTo>
                  <a:pt x="791661" y="353568"/>
                </a:lnTo>
                <a:lnTo>
                  <a:pt x="791661" y="301709"/>
                </a:lnTo>
                <a:cubicBezTo>
                  <a:pt x="791661" y="295945"/>
                  <a:pt x="786988" y="291272"/>
                  <a:pt x="781224" y="291272"/>
                </a:cubicBezTo>
                <a:close/>
                <a:moveTo>
                  <a:pt x="1005139" y="74604"/>
                </a:moveTo>
                <a:cubicBezTo>
                  <a:pt x="999375" y="74604"/>
                  <a:pt x="994702" y="79277"/>
                  <a:pt x="994702" y="85041"/>
                </a:cubicBezTo>
                <a:lnTo>
                  <a:pt x="994702" y="259815"/>
                </a:lnTo>
                <a:lnTo>
                  <a:pt x="968467" y="265112"/>
                </a:lnTo>
                <a:cubicBezTo>
                  <a:pt x="934648" y="279416"/>
                  <a:pt x="910918" y="312903"/>
                  <a:pt x="910918" y="351934"/>
                </a:cubicBezTo>
                <a:lnTo>
                  <a:pt x="910918" y="632253"/>
                </a:lnTo>
                <a:cubicBezTo>
                  <a:pt x="910918" y="671282"/>
                  <a:pt x="934648" y="704769"/>
                  <a:pt x="968467" y="719073"/>
                </a:cubicBezTo>
                <a:lnTo>
                  <a:pt x="994702" y="724370"/>
                </a:lnTo>
                <a:lnTo>
                  <a:pt x="994702" y="899140"/>
                </a:lnTo>
                <a:cubicBezTo>
                  <a:pt x="994702" y="904904"/>
                  <a:pt x="999375" y="909577"/>
                  <a:pt x="1005139" y="909577"/>
                </a:cubicBezTo>
                <a:cubicBezTo>
                  <a:pt x="1010903" y="909577"/>
                  <a:pt x="1015576" y="904904"/>
                  <a:pt x="1015576" y="899140"/>
                </a:cubicBezTo>
                <a:lnTo>
                  <a:pt x="1015576" y="724372"/>
                </a:lnTo>
                <a:lnTo>
                  <a:pt x="1041819" y="719074"/>
                </a:lnTo>
                <a:cubicBezTo>
                  <a:pt x="1075638" y="704770"/>
                  <a:pt x="1099367" y="671283"/>
                  <a:pt x="1099367" y="632254"/>
                </a:cubicBezTo>
                <a:cubicBezTo>
                  <a:pt x="1099367" y="538815"/>
                  <a:pt x="1099368" y="445373"/>
                  <a:pt x="1099368" y="351934"/>
                </a:cubicBezTo>
                <a:cubicBezTo>
                  <a:pt x="1099368" y="312903"/>
                  <a:pt x="1075639" y="279416"/>
                  <a:pt x="1041820" y="265112"/>
                </a:cubicBezTo>
                <a:lnTo>
                  <a:pt x="1015576" y="259813"/>
                </a:lnTo>
                <a:lnTo>
                  <a:pt x="1015576" y="85041"/>
                </a:lnTo>
                <a:cubicBezTo>
                  <a:pt x="1015576" y="79277"/>
                  <a:pt x="1010903" y="74604"/>
                  <a:pt x="1005139" y="74604"/>
                </a:cubicBezTo>
                <a:close/>
                <a:moveTo>
                  <a:pt x="1218510" y="0"/>
                </a:moveTo>
                <a:cubicBezTo>
                  <a:pt x="1212746" y="0"/>
                  <a:pt x="1208073" y="4673"/>
                  <a:pt x="1208073" y="10437"/>
                </a:cubicBezTo>
                <a:lnTo>
                  <a:pt x="1208073" y="351657"/>
                </a:lnTo>
                <a:lnTo>
                  <a:pt x="1181838" y="356953"/>
                </a:lnTo>
                <a:cubicBezTo>
                  <a:pt x="1148019" y="371258"/>
                  <a:pt x="1124289" y="404744"/>
                  <a:pt x="1124289" y="443774"/>
                </a:cubicBezTo>
                <a:lnTo>
                  <a:pt x="1124289" y="1035868"/>
                </a:lnTo>
                <a:cubicBezTo>
                  <a:pt x="1124289" y="1074897"/>
                  <a:pt x="1148019" y="1108384"/>
                  <a:pt x="1181838" y="1122688"/>
                </a:cubicBezTo>
                <a:lnTo>
                  <a:pt x="1208073" y="1127985"/>
                </a:lnTo>
                <a:lnTo>
                  <a:pt x="1208073" y="1460912"/>
                </a:lnTo>
                <a:cubicBezTo>
                  <a:pt x="1208073" y="1466676"/>
                  <a:pt x="1212746" y="1471349"/>
                  <a:pt x="1218510" y="1471349"/>
                </a:cubicBezTo>
                <a:cubicBezTo>
                  <a:pt x="1224274" y="1471349"/>
                  <a:pt x="1228947" y="1466676"/>
                  <a:pt x="1228947" y="1460912"/>
                </a:cubicBezTo>
                <a:lnTo>
                  <a:pt x="1228947" y="1127987"/>
                </a:lnTo>
                <a:lnTo>
                  <a:pt x="1255190" y="1122689"/>
                </a:lnTo>
                <a:cubicBezTo>
                  <a:pt x="1289009" y="1108385"/>
                  <a:pt x="1312738" y="1074898"/>
                  <a:pt x="1312738" y="1035869"/>
                </a:cubicBezTo>
                <a:cubicBezTo>
                  <a:pt x="1312738" y="838504"/>
                  <a:pt x="1312739" y="641139"/>
                  <a:pt x="1312739" y="443774"/>
                </a:cubicBezTo>
                <a:cubicBezTo>
                  <a:pt x="1312739" y="404744"/>
                  <a:pt x="1289010" y="371258"/>
                  <a:pt x="1255191" y="356953"/>
                </a:cubicBezTo>
                <a:lnTo>
                  <a:pt x="1228947" y="351655"/>
                </a:lnTo>
                <a:lnTo>
                  <a:pt x="1228947" y="10437"/>
                </a:lnTo>
                <a:cubicBezTo>
                  <a:pt x="1228947" y="4673"/>
                  <a:pt x="1224274" y="0"/>
                  <a:pt x="1218510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21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8625852-3F27-824F-8DC9-48643E4752A3}"/>
              </a:ext>
            </a:extLst>
          </p:cNvPr>
          <p:cNvSpPr txBox="1">
            <a:spLocks/>
          </p:cNvSpPr>
          <p:nvPr/>
        </p:nvSpPr>
        <p:spPr>
          <a:xfrm>
            <a:off x="2923472" y="3430280"/>
            <a:ext cx="2891365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Process Design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122CB-3D98-E14B-AF6A-B27D94A64602}"/>
              </a:ext>
            </a:extLst>
          </p:cNvPr>
          <p:cNvSpPr txBox="1"/>
          <p:nvPr/>
        </p:nvSpPr>
        <p:spPr>
          <a:xfrm>
            <a:off x="6800033" y="1238932"/>
            <a:ext cx="49316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Background, </a:t>
            </a:r>
          </a:p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Strategy implementation</a:t>
            </a:r>
          </a:p>
          <a:p>
            <a:pPr algn="ctr"/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8E1764-C5D7-6240-8AF7-7431FFD4E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275" y="2623927"/>
            <a:ext cx="4666505" cy="282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6133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212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12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212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7229</TotalTime>
  <Words>1264</Words>
  <Application>Microsoft Macintosh PowerPoint</Application>
  <PresentationFormat>Widescreen</PresentationFormat>
  <Paragraphs>267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Calibri Light</vt:lpstr>
      <vt:lpstr>Century Gothic</vt:lpstr>
      <vt:lpstr>Courier New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Office User</cp:lastModifiedBy>
  <cp:revision>134</cp:revision>
  <dcterms:created xsi:type="dcterms:W3CDTF">2020-01-20T05:08:25Z</dcterms:created>
  <dcterms:modified xsi:type="dcterms:W3CDTF">2022-03-19T01:36:33Z</dcterms:modified>
</cp:coreProperties>
</file>